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83" r:id="rId2"/>
    <p:sldId id="269" r:id="rId3"/>
    <p:sldId id="281" r:id="rId4"/>
    <p:sldId id="282" r:id="rId5"/>
    <p:sldId id="260" r:id="rId6"/>
    <p:sldId id="258" r:id="rId7"/>
    <p:sldId id="259" r:id="rId8"/>
    <p:sldId id="277" r:id="rId9"/>
    <p:sldId id="261" r:id="rId10"/>
    <p:sldId id="272" r:id="rId11"/>
    <p:sldId id="275" r:id="rId12"/>
    <p:sldId id="263" r:id="rId13"/>
    <p:sldId id="273" r:id="rId14"/>
    <p:sldId id="270" r:id="rId15"/>
    <p:sldId id="276" r:id="rId16"/>
    <p:sldId id="266" r:id="rId17"/>
    <p:sldId id="284" r:id="rId18"/>
    <p:sldId id="271" r:id="rId19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apa e Separadores" id="{5A972D9B-975D-49D5-B073-46F4451C485B}">
          <p14:sldIdLst>
            <p14:sldId id="283"/>
            <p14:sldId id="269"/>
            <p14:sldId id="281"/>
            <p14:sldId id="282"/>
          </p14:sldIdLst>
        </p14:section>
        <p14:section name="Texto" id="{7F3EA54B-C3B5-47DF-913B-3E973E5D7757}">
          <p14:sldIdLst>
            <p14:sldId id="260"/>
            <p14:sldId id="258"/>
            <p14:sldId id="259"/>
            <p14:sldId id="277"/>
          </p14:sldIdLst>
        </p14:section>
        <p14:section name="Texto com Imagem" id="{29592845-0111-4DAB-AB02-251EBE63FED1}">
          <p14:sldIdLst>
            <p14:sldId id="261"/>
            <p14:sldId id="272"/>
            <p14:sldId id="275"/>
          </p14:sldIdLst>
        </p14:section>
        <p14:section name="Esquema, Tabela e Gráfico" id="{EFCC27E1-F4A0-4228-AA25-99C16682CC69}">
          <p14:sldIdLst>
            <p14:sldId id="263"/>
            <p14:sldId id="273"/>
            <p14:sldId id="270"/>
            <p14:sldId id="276"/>
            <p14:sldId id="266"/>
          </p14:sldIdLst>
        </p14:section>
        <p14:section name="Referências Bibligráficas" id="{8E8CCAAF-B448-4102-9FF7-AE3277D5A237}">
          <p14:sldIdLst>
            <p14:sldId id="284"/>
          </p14:sldIdLst>
        </p14:section>
        <p14:section name="Final" id="{045C3056-6587-4CBF-A34C-CBF4BF345CC8}">
          <p14:sldIdLst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87CB"/>
    <a:srgbClr val="2087CC"/>
    <a:srgbClr val="00A7C2"/>
    <a:srgbClr val="0085CA"/>
    <a:srgbClr val="20AA5E"/>
    <a:srgbClr val="284A9B"/>
    <a:srgbClr val="435FA4"/>
    <a:srgbClr val="F1AE05"/>
    <a:srgbClr val="7AE5F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2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1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Titillium Web Light" panose="00000400000000000000" pitchFamily="2" charset="0"/>
                <a:ea typeface="+mn-ea"/>
                <a:cs typeface="+mn-cs"/>
              </a:defRPr>
            </a:pPr>
            <a:r>
              <a:rPr lang="pt-PT" dirty="0">
                <a:solidFill>
                  <a:schemeClr val="accent1"/>
                </a:solidFill>
                <a:latin typeface="Titillium Web SemiBold" panose="00000700000000000000" pitchFamily="2" charset="0"/>
              </a:rPr>
              <a:t>TÍTULO DO GRÁFICO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Titillium Web Light" panose="00000400000000000000" pitchFamily="2" charset="0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Folha1!$A$2:$A$5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Folha1!$B$2:$B$5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45-4E53-A0B4-2A3461292109}"/>
            </c:ext>
          </c:extLst>
        </c:ser>
        <c:ser>
          <c:idx val="1"/>
          <c:order val="1"/>
          <c:tx>
            <c:strRef>
              <c:f>Folha1!$C$1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Folha1!$A$2:$A$5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Folha1!$C$2:$C$5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45-4E53-A0B4-2A3461292109}"/>
            </c:ext>
          </c:extLst>
        </c:ser>
        <c:ser>
          <c:idx val="2"/>
          <c:order val="2"/>
          <c:tx>
            <c:strRef>
              <c:f>Folha1!$D$1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Folha1!$A$2:$A$5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Folha1!$D$2:$D$5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45-4E53-A0B4-2A34612921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5620143"/>
        <c:axId val="985609743"/>
      </c:barChart>
      <c:catAx>
        <c:axId val="985620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  <a:ea typeface="+mn-ea"/>
                <a:cs typeface="+mn-cs"/>
              </a:defRPr>
            </a:pPr>
            <a:endParaRPr lang="pt-PT"/>
          </a:p>
        </c:txPr>
        <c:crossAx val="985609743"/>
        <c:crosses val="autoZero"/>
        <c:auto val="1"/>
        <c:lblAlgn val="ctr"/>
        <c:lblOffset val="100"/>
        <c:noMultiLvlLbl val="0"/>
      </c:catAx>
      <c:valAx>
        <c:axId val="985609743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  <a:ea typeface="+mn-ea"/>
                <a:cs typeface="+mn-cs"/>
              </a:defRPr>
            </a:pPr>
            <a:endParaRPr lang="pt-PT"/>
          </a:p>
        </c:txPr>
        <c:crossAx val="9856201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tillium Web Light" panose="00000400000000000000" pitchFamily="2" charset="0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itillium Web Light" panose="00000400000000000000" pitchFamily="2" charset="0"/>
        </a:defRPr>
      </a:pPr>
      <a:endParaRPr lang="pt-P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4A372E40-B60F-4BAA-BF89-6042F08953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F1532697-4821-4DBF-9294-5472BAC932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2EFA3-B79D-4336-A587-15E7851497C1}" type="datetimeFigureOut">
              <a:rPr lang="pt-PT" smtClean="0"/>
              <a:t>28/11/2024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3F7C67A4-E0A9-487A-AB1A-6669F2390C4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332C055E-8EB1-4314-8B52-1FCB0CE63A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DFE25-BC04-462A-BC42-2C2CFFB81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29244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A4121-ECA0-4832-96CB-D94CD5B67C59}" type="datetimeFigureOut">
              <a:rPr lang="pt-PT" smtClean="0"/>
              <a:t>28/11/2024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AC21A-5C54-4FA8-BB59-50460006400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14876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2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720C5B7-8ED5-767E-7681-5D579D7091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14"/>
            <a:ext cx="12191998" cy="6854571"/>
          </a:xfrm>
          <a:prstGeom prst="rect">
            <a:avLst/>
          </a:prstGeom>
          <a:effectLst>
            <a:outerShdw blurRad="114300" algn="ctr" rotWithShape="0">
              <a:prstClr val="black">
                <a:alpha val="30000"/>
              </a:prstClr>
            </a:outerShdw>
          </a:effectLst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575F58F-7E9A-0497-026F-8BA3451F8B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72285" y="3934119"/>
            <a:ext cx="6700731" cy="724232"/>
          </a:xfrm>
          <a:prstGeom prst="rect">
            <a:avLst/>
          </a:prstGeom>
          <a:effectLst>
            <a:outerShdw blurRad="63500" algn="ctr" rotWithShape="0">
              <a:prstClr val="black">
                <a:alpha val="30000"/>
              </a:prstClr>
            </a:outerShdw>
          </a:effectLst>
        </p:spPr>
        <p:txBody>
          <a:bodyPr wrap="square" lIns="10800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Titillium Web ExtraLight" panose="000003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2843FB94-396A-6371-125F-6B30AB71B9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2285" y="3192840"/>
            <a:ext cx="6701696" cy="461665"/>
          </a:xfrm>
          <a:prstGeom prst="rect">
            <a:avLst/>
          </a:prstGeom>
          <a:effectLst>
            <a:outerShdw blurRad="63500" algn="ctr" rotWithShape="0">
              <a:prstClr val="black">
                <a:alpha val="30000"/>
              </a:prstClr>
            </a:outerShdw>
          </a:effectLst>
        </p:spPr>
        <p:txBody>
          <a:bodyPr wrap="square" lIns="108000" rIns="18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Titillium Web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dirty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43C0027B-4306-6369-EFFA-0D83E68883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1320" y="1751718"/>
            <a:ext cx="6701696" cy="1283759"/>
          </a:xfrm>
          <a:prstGeom prst="rect">
            <a:avLst/>
          </a:prstGeom>
          <a:effectLst>
            <a:outerShdw blurRad="63500" algn="ctr" rotWithShape="0">
              <a:prstClr val="black">
                <a:alpha val="30000"/>
              </a:prstClr>
            </a:outerShdw>
          </a:effectLst>
        </p:spPr>
        <p:txBody>
          <a:bodyPr lIns="72000" anchor="t" anchorCtr="0">
            <a:normAutofit/>
          </a:bodyPr>
          <a:lstStyle>
            <a:lvl1pPr algn="l">
              <a:lnSpc>
                <a:spcPct val="80000"/>
              </a:lnSpc>
              <a:defRPr sz="5000" b="0" cap="all" spc="0" baseline="0">
                <a:solidFill>
                  <a:schemeClr val="bg1"/>
                </a:solidFill>
                <a:latin typeface="Titillium Web Black" panose="00000A00000000000000" pitchFamily="2" charset="0"/>
              </a:defRPr>
            </a:lvl1pPr>
          </a:lstStyle>
          <a:p>
            <a:endParaRPr lang="en-GB" dirty="0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DED440A0-4F12-169F-FFE7-EF449885B8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2960" y="5081833"/>
            <a:ext cx="1637217" cy="72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807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ítulo em 2 linhas e Objeto em duas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ítulo 1">
            <a:extLst>
              <a:ext uri="{FF2B5EF4-FFF2-40B4-BE49-F238E27FC236}">
                <a16:creationId xmlns:a16="http://schemas.microsoft.com/office/drawing/2014/main" id="{BC27DD6F-59CB-4C77-857F-13F3DC97C4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9775" y="649378"/>
            <a:ext cx="9189294" cy="90934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lnSpc>
                <a:spcPct val="100000"/>
              </a:lnSpc>
              <a:defRPr sz="2800">
                <a:solidFill>
                  <a:schemeClr val="accent2"/>
                </a:solidFill>
                <a:latin typeface="Titillium Web Black" panose="00000A00000000000000" pitchFamily="2" charset="0"/>
              </a:defRPr>
            </a:lvl1pPr>
          </a:lstStyle>
          <a:p>
            <a:r>
              <a:rPr lang="pt-PT" dirty="0"/>
              <a:t>CLIQUE PARA EDITAR O ESTILO </a:t>
            </a:r>
            <a:br>
              <a:rPr lang="pt-PT" dirty="0"/>
            </a:br>
            <a:r>
              <a:rPr lang="pt-PT" dirty="0"/>
              <a:t>DE TÍTULO DO MODELO GLOBAL</a:t>
            </a:r>
          </a:p>
        </p:txBody>
      </p:sp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2546953B-EF73-4282-98C8-457761A6216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69774" y="1840939"/>
            <a:ext cx="4908426" cy="370029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1pPr>
            <a:lvl2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3pPr>
            <a:lvl4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4pPr>
            <a:lvl5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5pPr>
          </a:lstStyle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9" name="Marcador de Posição de Conteúdo 2">
            <a:extLst>
              <a:ext uri="{FF2B5EF4-FFF2-40B4-BE49-F238E27FC236}">
                <a16:creationId xmlns:a16="http://schemas.microsoft.com/office/drawing/2014/main" id="{DA4E6654-4D2B-4B94-BC1B-7B79D1F4171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13802" y="1837764"/>
            <a:ext cx="4904871" cy="370029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1pPr>
            <a:lvl2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3pPr>
            <a:lvl4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4pPr>
            <a:lvl5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5pPr>
          </a:lstStyle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11" name="Marcador de Posição do Número do Diapositivo 5">
            <a:extLst>
              <a:ext uri="{FF2B5EF4-FFF2-40B4-BE49-F238E27FC236}">
                <a16:creationId xmlns:a16="http://schemas.microsoft.com/office/drawing/2014/main" id="{D5F68BB2-6A68-DCE5-4C43-0015A3C040BA}"/>
              </a:ext>
            </a:extLst>
          </p:cNvPr>
          <p:cNvSpPr txBox="1">
            <a:spLocks/>
          </p:cNvSpPr>
          <p:nvPr userDrawn="1"/>
        </p:nvSpPr>
        <p:spPr>
          <a:xfrm>
            <a:off x="10706100" y="6356350"/>
            <a:ext cx="512573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D1516ED-DD52-4A72-9068-DBF62BFF601A}" type="slidenum">
              <a:rPr lang="pt-PT" sz="1200" smtClean="0">
                <a:solidFill>
                  <a:schemeClr val="accent2"/>
                </a:solidFill>
                <a:latin typeface="Titillium Web SemiBold" panose="00000700000000000000" pitchFamily="2" charset="0"/>
              </a:rPr>
              <a:pPr algn="r"/>
              <a:t>‹nº›</a:t>
            </a:fld>
            <a:endParaRPr lang="pt-PT" sz="1200" dirty="0">
              <a:solidFill>
                <a:schemeClr val="accent2"/>
              </a:solidFill>
              <a:latin typeface="Titillium Web SemiBold" panose="00000700000000000000" pitchFamily="2" charset="0"/>
            </a:endParaRPr>
          </a:p>
        </p:txBody>
      </p:sp>
      <p:sp>
        <p:nvSpPr>
          <p:cNvPr id="14" name="Marcador de Posição do Rodapé 3">
            <a:extLst>
              <a:ext uri="{FF2B5EF4-FFF2-40B4-BE49-F238E27FC236}">
                <a16:creationId xmlns:a16="http://schemas.microsoft.com/office/drawing/2014/main" id="{DE457BFD-BD62-EA93-DBE8-9CDE185FD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1260" y="6356350"/>
            <a:ext cx="8249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  <a:latin typeface="Titillium Web Light" panose="00000400000000000000" pitchFamily="2" charset="0"/>
              </a:defRPr>
            </a:lvl1pPr>
          </a:lstStyle>
          <a:p>
            <a:r>
              <a:rPr lang="pt-PT" dirty="0"/>
              <a:t>[Título]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DB98B5DF-4AFA-4D23-8BEA-3AA37C270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05187" y="520885"/>
            <a:ext cx="997094" cy="59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558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ítulo, Subtitulo e Objeto em duas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E672F7C0-1B25-4257-9534-E57A469477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9774" y="649379"/>
            <a:ext cx="9130571" cy="54185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lnSpc>
                <a:spcPct val="100000"/>
              </a:lnSpc>
              <a:defRPr sz="2800">
                <a:solidFill>
                  <a:schemeClr val="accent2"/>
                </a:solidFill>
                <a:latin typeface="Titillium Web Black" panose="00000A00000000000000" pitchFamily="2" charset="0"/>
              </a:defRPr>
            </a:lvl1pPr>
          </a:lstStyle>
          <a:p>
            <a:r>
              <a:rPr lang="pt-PT" dirty="0"/>
              <a:t>CLIQUE PARA EDITAR O TÍTULO DO MODELO GLOBAL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F52589EB-771A-4543-A5C9-0E711ABE7173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969774" y="1137289"/>
            <a:ext cx="9130571" cy="463727"/>
          </a:xfrm>
          <a:prstGeom prst="rect">
            <a:avLst/>
          </a:prstGeom>
        </p:spPr>
        <p:txBody>
          <a:bodyPr wrap="square" lIns="108000" rIns="180000" anchor="b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  <a:latin typeface="Titillium Web ExtraLight" panose="000003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dirty="0"/>
          </a:p>
        </p:txBody>
      </p:sp>
      <p:sp>
        <p:nvSpPr>
          <p:cNvPr id="10" name="Marcador de Posição de Conteúdo 2">
            <a:extLst>
              <a:ext uri="{FF2B5EF4-FFF2-40B4-BE49-F238E27FC236}">
                <a16:creationId xmlns:a16="http://schemas.microsoft.com/office/drawing/2014/main" id="{7768D6EE-833F-4814-AC1F-EA8C60BABEE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69774" y="1840939"/>
            <a:ext cx="4908426" cy="370029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1pPr>
            <a:lvl2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3pPr>
            <a:lvl4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4pPr>
            <a:lvl5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5pPr>
          </a:lstStyle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11" name="Marcador de Posição de Conteúdo 2">
            <a:extLst>
              <a:ext uri="{FF2B5EF4-FFF2-40B4-BE49-F238E27FC236}">
                <a16:creationId xmlns:a16="http://schemas.microsoft.com/office/drawing/2014/main" id="{D4407968-0D36-44A5-8D47-635F98DD1AA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13802" y="1837764"/>
            <a:ext cx="4904871" cy="370029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1pPr>
            <a:lvl2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3pPr>
            <a:lvl4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4pPr>
            <a:lvl5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5pPr>
          </a:lstStyle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13" name="Marcador de Posição do Número do Diapositivo 5">
            <a:extLst>
              <a:ext uri="{FF2B5EF4-FFF2-40B4-BE49-F238E27FC236}">
                <a16:creationId xmlns:a16="http://schemas.microsoft.com/office/drawing/2014/main" id="{76447340-D318-8398-1870-458A124DBC0E}"/>
              </a:ext>
            </a:extLst>
          </p:cNvPr>
          <p:cNvSpPr txBox="1">
            <a:spLocks/>
          </p:cNvSpPr>
          <p:nvPr userDrawn="1"/>
        </p:nvSpPr>
        <p:spPr>
          <a:xfrm>
            <a:off x="10706100" y="6356350"/>
            <a:ext cx="512573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D1516ED-DD52-4A72-9068-DBF62BFF601A}" type="slidenum">
              <a:rPr lang="pt-PT" sz="1200" smtClean="0">
                <a:solidFill>
                  <a:schemeClr val="accent2"/>
                </a:solidFill>
                <a:latin typeface="Titillium Web SemiBold" panose="00000700000000000000" pitchFamily="2" charset="0"/>
              </a:rPr>
              <a:pPr algn="r"/>
              <a:t>‹nº›</a:t>
            </a:fld>
            <a:endParaRPr lang="pt-PT" sz="1200" dirty="0">
              <a:solidFill>
                <a:schemeClr val="accent2"/>
              </a:solidFill>
              <a:latin typeface="Titillium Web SemiBold" panose="00000700000000000000" pitchFamily="2" charset="0"/>
            </a:endParaRPr>
          </a:p>
        </p:txBody>
      </p:sp>
      <p:sp>
        <p:nvSpPr>
          <p:cNvPr id="15" name="Marcador de Posição do Rodapé 3">
            <a:extLst>
              <a:ext uri="{FF2B5EF4-FFF2-40B4-BE49-F238E27FC236}">
                <a16:creationId xmlns:a16="http://schemas.microsoft.com/office/drawing/2014/main" id="{E808F8E9-5701-2740-A0F6-7344A5F199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1260" y="6356350"/>
            <a:ext cx="8249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  <a:latin typeface="Titillium Web Light" panose="00000400000000000000" pitchFamily="2" charset="0"/>
              </a:defRPr>
            </a:lvl1pPr>
          </a:lstStyle>
          <a:p>
            <a:r>
              <a:rPr lang="pt-PT" dirty="0"/>
              <a:t>[Título]</a:t>
            </a: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3A0E8CC1-7A39-43A5-B33B-E0420C0B19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05187" y="520885"/>
            <a:ext cx="997094" cy="59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14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ítulo e Objeto em duas colunas com fu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ECE663B6-5C0C-39E7-C80F-35FCDA6986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87" y="0"/>
            <a:ext cx="12193587" cy="6858000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4C66E397-7BFE-494F-AE4C-CB0DBE865B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9775" y="649379"/>
            <a:ext cx="8904068" cy="46752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lnSpc>
                <a:spcPct val="100000"/>
              </a:lnSpc>
              <a:defRPr sz="2800">
                <a:solidFill>
                  <a:schemeClr val="accent2"/>
                </a:solidFill>
                <a:latin typeface="Titillium Web Black" panose="00000A00000000000000" pitchFamily="2" charset="0"/>
              </a:defRPr>
            </a:lvl1pPr>
          </a:lstStyle>
          <a:p>
            <a:r>
              <a:rPr lang="pt-PT" dirty="0"/>
              <a:t>CLIQUE PARA EDITAR DE TÍTULO DO MODELO GLOBAL</a:t>
            </a:r>
          </a:p>
        </p:txBody>
      </p:sp>
      <p:sp>
        <p:nvSpPr>
          <p:cNvPr id="13" name="Marcador de Posição de Conteúdo 2">
            <a:extLst>
              <a:ext uri="{FF2B5EF4-FFF2-40B4-BE49-F238E27FC236}">
                <a16:creationId xmlns:a16="http://schemas.microsoft.com/office/drawing/2014/main" id="{D6A5AEA6-F7A0-4DAD-931B-8645ACD57F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69774" y="1840939"/>
            <a:ext cx="4908426" cy="370029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1pPr>
            <a:lvl2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3pPr>
            <a:lvl4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4pPr>
            <a:lvl5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5pPr>
          </a:lstStyle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14" name="Marcador de Posição de Conteúdo 2">
            <a:extLst>
              <a:ext uri="{FF2B5EF4-FFF2-40B4-BE49-F238E27FC236}">
                <a16:creationId xmlns:a16="http://schemas.microsoft.com/office/drawing/2014/main" id="{17BB29EC-E6B4-4D7D-8232-11EE448C74A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13802" y="1837764"/>
            <a:ext cx="4904871" cy="370029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1pPr>
            <a:lvl2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3pPr>
            <a:lvl4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4pPr>
            <a:lvl5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5pPr>
          </a:lstStyle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9" name="Marcador de Posição do Número do Diapositivo 5">
            <a:extLst>
              <a:ext uri="{FF2B5EF4-FFF2-40B4-BE49-F238E27FC236}">
                <a16:creationId xmlns:a16="http://schemas.microsoft.com/office/drawing/2014/main" id="{398FDE65-DD5A-1812-AEA6-CA52ECB9BBE6}"/>
              </a:ext>
            </a:extLst>
          </p:cNvPr>
          <p:cNvSpPr txBox="1">
            <a:spLocks/>
          </p:cNvSpPr>
          <p:nvPr userDrawn="1"/>
        </p:nvSpPr>
        <p:spPr>
          <a:xfrm>
            <a:off x="10706100" y="6356350"/>
            <a:ext cx="512573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D1516ED-DD52-4A72-9068-DBF62BFF601A}" type="slidenum">
              <a:rPr lang="pt-PT" sz="1200" smtClean="0">
                <a:solidFill>
                  <a:schemeClr val="accent2"/>
                </a:solidFill>
                <a:latin typeface="Titillium Web SemiBold" panose="00000700000000000000" pitchFamily="2" charset="0"/>
              </a:rPr>
              <a:pPr algn="r"/>
              <a:t>‹nº›</a:t>
            </a:fld>
            <a:endParaRPr lang="pt-PT" sz="1200" dirty="0">
              <a:solidFill>
                <a:schemeClr val="accent2"/>
              </a:solidFill>
              <a:latin typeface="Titillium Web SemiBold" panose="00000700000000000000" pitchFamily="2" charset="0"/>
            </a:endParaRPr>
          </a:p>
        </p:txBody>
      </p:sp>
      <p:sp>
        <p:nvSpPr>
          <p:cNvPr id="15" name="Marcador de Posição do Rodapé 3">
            <a:extLst>
              <a:ext uri="{FF2B5EF4-FFF2-40B4-BE49-F238E27FC236}">
                <a16:creationId xmlns:a16="http://schemas.microsoft.com/office/drawing/2014/main" id="{A13A0A29-F04C-34FF-43A4-FF1FC17342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1260" y="6356350"/>
            <a:ext cx="8249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  <a:latin typeface="Titillium Web Light" panose="00000400000000000000" pitchFamily="2" charset="0"/>
              </a:defRPr>
            </a:lvl1pPr>
          </a:lstStyle>
          <a:p>
            <a:r>
              <a:rPr lang="pt-PT" dirty="0"/>
              <a:t>[Título]</a:t>
            </a:r>
          </a:p>
        </p:txBody>
      </p:sp>
      <p:pic>
        <p:nvPicPr>
          <p:cNvPr id="11" name="Gráfico 7">
            <a:extLst>
              <a:ext uri="{FF2B5EF4-FFF2-40B4-BE49-F238E27FC236}">
                <a16:creationId xmlns:a16="http://schemas.microsoft.com/office/drawing/2014/main" id="{D4796EC5-E07E-47CD-9ADA-32F0269DBB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05187" y="520892"/>
            <a:ext cx="997093" cy="59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37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ítulo, Subtiulo e Objeto em duas colunas com fu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613BA2D8-8805-7B73-7710-8C979D8CA1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87" y="0"/>
            <a:ext cx="12193587" cy="685800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E672F7C0-1B25-4257-9534-E57A469477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9774" y="649379"/>
            <a:ext cx="9516465" cy="46752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lnSpc>
                <a:spcPct val="100000"/>
              </a:lnSpc>
              <a:defRPr sz="2800">
                <a:solidFill>
                  <a:schemeClr val="accent2"/>
                </a:solidFill>
                <a:latin typeface="Titillium Web Black" panose="00000A00000000000000" pitchFamily="2" charset="0"/>
              </a:defRPr>
            </a:lvl1pPr>
          </a:lstStyle>
          <a:p>
            <a:r>
              <a:rPr lang="pt-PT" dirty="0"/>
              <a:t>CLIQUE PARA EDITAR O TÍTULO DO MODELO GLOBAL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F52589EB-771A-4543-A5C9-0E711ABE7173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969774" y="1137290"/>
            <a:ext cx="9516465" cy="400110"/>
          </a:xfrm>
          <a:prstGeom prst="rect">
            <a:avLst/>
          </a:prstGeom>
        </p:spPr>
        <p:txBody>
          <a:bodyPr wrap="square" lIns="108000" rIns="180000" anchor="b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  <a:latin typeface="Titillium Web ExtraLight" panose="000003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dirty="0"/>
          </a:p>
        </p:txBody>
      </p:sp>
      <p:sp>
        <p:nvSpPr>
          <p:cNvPr id="12" name="Marcador de Posição de Conteúdo 2">
            <a:extLst>
              <a:ext uri="{FF2B5EF4-FFF2-40B4-BE49-F238E27FC236}">
                <a16:creationId xmlns:a16="http://schemas.microsoft.com/office/drawing/2014/main" id="{4050D1A4-B6ED-439C-BE93-4133E69118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69774" y="1840939"/>
            <a:ext cx="4908426" cy="370029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1pPr>
            <a:lvl2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3pPr>
            <a:lvl4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4pPr>
            <a:lvl5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5pPr>
          </a:lstStyle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13" name="Marcador de Posição de Conteúdo 2">
            <a:extLst>
              <a:ext uri="{FF2B5EF4-FFF2-40B4-BE49-F238E27FC236}">
                <a16:creationId xmlns:a16="http://schemas.microsoft.com/office/drawing/2014/main" id="{BEAD2B62-FF25-4A5D-99B0-4360AF14582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13802" y="1837764"/>
            <a:ext cx="4904871" cy="370029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1pPr>
            <a:lvl2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3pPr>
            <a:lvl4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4pPr>
            <a:lvl5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5pPr>
          </a:lstStyle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11" name="Marcador de Posição do Número do Diapositivo 5">
            <a:extLst>
              <a:ext uri="{FF2B5EF4-FFF2-40B4-BE49-F238E27FC236}">
                <a16:creationId xmlns:a16="http://schemas.microsoft.com/office/drawing/2014/main" id="{BF61DB4D-AFA1-D097-4F3E-706C41FD50CE}"/>
              </a:ext>
            </a:extLst>
          </p:cNvPr>
          <p:cNvSpPr txBox="1">
            <a:spLocks/>
          </p:cNvSpPr>
          <p:nvPr userDrawn="1"/>
        </p:nvSpPr>
        <p:spPr>
          <a:xfrm>
            <a:off x="10706100" y="6356350"/>
            <a:ext cx="512573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D1516ED-DD52-4A72-9068-DBF62BFF601A}" type="slidenum">
              <a:rPr lang="pt-PT" sz="1200" smtClean="0">
                <a:solidFill>
                  <a:schemeClr val="accent2"/>
                </a:solidFill>
                <a:latin typeface="Titillium Web SemiBold" panose="00000700000000000000" pitchFamily="2" charset="0"/>
              </a:rPr>
              <a:pPr algn="r"/>
              <a:t>‹nº›</a:t>
            </a:fld>
            <a:endParaRPr lang="pt-PT" sz="1200" dirty="0">
              <a:solidFill>
                <a:schemeClr val="accent2"/>
              </a:solidFill>
              <a:latin typeface="Titillium Web SemiBold" panose="00000700000000000000" pitchFamily="2" charset="0"/>
            </a:endParaRPr>
          </a:p>
        </p:txBody>
      </p:sp>
      <p:sp>
        <p:nvSpPr>
          <p:cNvPr id="5" name="Marcador de Posição do Rodapé 3">
            <a:extLst>
              <a:ext uri="{FF2B5EF4-FFF2-40B4-BE49-F238E27FC236}">
                <a16:creationId xmlns:a16="http://schemas.microsoft.com/office/drawing/2014/main" id="{FC654AF2-C04F-005D-C5C7-1936E97BD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1260" y="6356350"/>
            <a:ext cx="8249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  <a:latin typeface="Titillium Web Light" panose="00000400000000000000" pitchFamily="2" charset="0"/>
              </a:defRPr>
            </a:lvl1pPr>
          </a:lstStyle>
          <a:p>
            <a:r>
              <a:rPr lang="pt-PT" dirty="0"/>
              <a:t>[Título]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8632BBE7-8A1B-423A-B06F-EAE1A08FB5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05187" y="520885"/>
            <a:ext cx="997094" cy="59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951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ítulo em 1 linha e Objeto em 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4C66E397-7BFE-494F-AE4C-CB0DBE865B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9775" y="649379"/>
            <a:ext cx="9390630" cy="46752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lnSpc>
                <a:spcPct val="100000"/>
              </a:lnSpc>
              <a:defRPr sz="2800">
                <a:solidFill>
                  <a:schemeClr val="accent2"/>
                </a:solidFill>
                <a:latin typeface="Titillium Web Black" panose="00000A00000000000000" pitchFamily="2" charset="0"/>
              </a:defRPr>
            </a:lvl1pPr>
          </a:lstStyle>
          <a:p>
            <a:r>
              <a:rPr lang="pt-PT" dirty="0"/>
              <a:t>CLIQUE PARA EDITAR O TÍTULO DO MODELO GLOBAL</a:t>
            </a:r>
          </a:p>
        </p:txBody>
      </p:sp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91C7C756-1565-482C-897E-A9966A8711D9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8023669" y="1824133"/>
            <a:ext cx="3195005" cy="370029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2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1pPr>
            <a:lvl2pPr>
              <a:lnSpc>
                <a:spcPct val="100000"/>
              </a:lnSpc>
              <a:buClr>
                <a:schemeClr val="accent2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2pPr>
            <a:lvl3pPr>
              <a:lnSpc>
                <a:spcPct val="100000"/>
              </a:lnSpc>
              <a:buClr>
                <a:schemeClr val="accent2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3pPr>
            <a:lvl4pPr>
              <a:lnSpc>
                <a:spcPct val="100000"/>
              </a:lnSpc>
              <a:buClr>
                <a:schemeClr val="accent2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4pPr>
            <a:lvl5pPr>
              <a:lnSpc>
                <a:spcPct val="100000"/>
              </a:lnSpc>
              <a:buClr>
                <a:schemeClr val="accent2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5pPr>
          </a:lstStyle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9" name="Marcador de Posição de Conteúdo 2">
            <a:extLst>
              <a:ext uri="{FF2B5EF4-FFF2-40B4-BE49-F238E27FC236}">
                <a16:creationId xmlns:a16="http://schemas.microsoft.com/office/drawing/2014/main" id="{47B235B8-35ED-4F12-B62B-716BCC938C4F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4498498" y="1837763"/>
            <a:ext cx="3195005" cy="370029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2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1pPr>
            <a:lvl2pPr>
              <a:lnSpc>
                <a:spcPct val="100000"/>
              </a:lnSpc>
              <a:buClr>
                <a:schemeClr val="accent2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2pPr>
            <a:lvl3pPr>
              <a:lnSpc>
                <a:spcPct val="100000"/>
              </a:lnSpc>
              <a:buClr>
                <a:schemeClr val="accent2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3pPr>
            <a:lvl4pPr>
              <a:lnSpc>
                <a:spcPct val="100000"/>
              </a:lnSpc>
              <a:buClr>
                <a:schemeClr val="accent2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4pPr>
            <a:lvl5pPr>
              <a:lnSpc>
                <a:spcPct val="100000"/>
              </a:lnSpc>
              <a:buClr>
                <a:schemeClr val="accent2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5pPr>
          </a:lstStyle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13" name="Marcador de Posição de Conteúdo 2">
            <a:extLst>
              <a:ext uri="{FF2B5EF4-FFF2-40B4-BE49-F238E27FC236}">
                <a16:creationId xmlns:a16="http://schemas.microsoft.com/office/drawing/2014/main" id="{DDD686F3-41F8-4E06-9A09-EDB1E5DAE35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68924" y="1837763"/>
            <a:ext cx="3195005" cy="370347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2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1pPr>
            <a:lvl2pPr>
              <a:lnSpc>
                <a:spcPct val="100000"/>
              </a:lnSpc>
              <a:buClr>
                <a:schemeClr val="accent2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2pPr>
            <a:lvl3pPr>
              <a:lnSpc>
                <a:spcPct val="100000"/>
              </a:lnSpc>
              <a:buClr>
                <a:schemeClr val="accent2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3pPr>
            <a:lvl4pPr>
              <a:lnSpc>
                <a:spcPct val="100000"/>
              </a:lnSpc>
              <a:buClr>
                <a:schemeClr val="accent2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4pPr>
            <a:lvl5pPr>
              <a:lnSpc>
                <a:spcPct val="100000"/>
              </a:lnSpc>
              <a:buClr>
                <a:schemeClr val="accent2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5pPr>
          </a:lstStyle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12" name="Marcador de Posição do Número do Diapositivo 5">
            <a:extLst>
              <a:ext uri="{FF2B5EF4-FFF2-40B4-BE49-F238E27FC236}">
                <a16:creationId xmlns:a16="http://schemas.microsoft.com/office/drawing/2014/main" id="{E310D698-3337-6A34-C92D-49A8504F931F}"/>
              </a:ext>
            </a:extLst>
          </p:cNvPr>
          <p:cNvSpPr txBox="1">
            <a:spLocks/>
          </p:cNvSpPr>
          <p:nvPr userDrawn="1"/>
        </p:nvSpPr>
        <p:spPr>
          <a:xfrm>
            <a:off x="10706100" y="6356350"/>
            <a:ext cx="512573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D1516ED-DD52-4A72-9068-DBF62BFF601A}" type="slidenum">
              <a:rPr lang="pt-PT" sz="1200" smtClean="0">
                <a:solidFill>
                  <a:schemeClr val="accent2"/>
                </a:solidFill>
                <a:latin typeface="Titillium Web SemiBold" panose="00000700000000000000" pitchFamily="2" charset="0"/>
              </a:rPr>
              <a:pPr algn="r"/>
              <a:t>‹nº›</a:t>
            </a:fld>
            <a:endParaRPr lang="pt-PT" sz="1200" dirty="0">
              <a:solidFill>
                <a:schemeClr val="accent2"/>
              </a:solidFill>
              <a:latin typeface="Titillium Web SemiBold" panose="00000700000000000000" pitchFamily="2" charset="0"/>
            </a:endParaRPr>
          </a:p>
        </p:txBody>
      </p:sp>
      <p:sp>
        <p:nvSpPr>
          <p:cNvPr id="5" name="Marcador de Posição do Rodapé 3">
            <a:extLst>
              <a:ext uri="{FF2B5EF4-FFF2-40B4-BE49-F238E27FC236}">
                <a16:creationId xmlns:a16="http://schemas.microsoft.com/office/drawing/2014/main" id="{2A1C8881-4F10-E1D3-6C3E-6D94B5D1C7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1260" y="6356350"/>
            <a:ext cx="8249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  <a:latin typeface="Titillium Web Light" panose="00000400000000000000" pitchFamily="2" charset="0"/>
              </a:defRPr>
            </a:lvl1pPr>
          </a:lstStyle>
          <a:p>
            <a:r>
              <a:rPr lang="pt-PT" dirty="0"/>
              <a:t>[Título]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CA81A519-C690-4BEB-A5D7-ED776B0FB4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05187" y="520885"/>
            <a:ext cx="997094" cy="59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45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ítulo em 2 linhas e Objeto em 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ítulo 1">
            <a:extLst>
              <a:ext uri="{FF2B5EF4-FFF2-40B4-BE49-F238E27FC236}">
                <a16:creationId xmlns:a16="http://schemas.microsoft.com/office/drawing/2014/main" id="{BC27DD6F-59CB-4C77-857F-13F3DC97C4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9775" y="649378"/>
            <a:ext cx="9250966" cy="90934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lnSpc>
                <a:spcPct val="100000"/>
              </a:lnSpc>
              <a:defRPr sz="2800">
                <a:solidFill>
                  <a:schemeClr val="accent2"/>
                </a:solidFill>
                <a:latin typeface="Titillium Web Black" panose="00000A00000000000000" pitchFamily="2" charset="0"/>
              </a:defRPr>
            </a:lvl1pPr>
          </a:lstStyle>
          <a:p>
            <a:r>
              <a:rPr lang="pt-PT" dirty="0"/>
              <a:t>CLIQUE PARA EDITAR O ESTILO </a:t>
            </a:r>
            <a:br>
              <a:rPr lang="pt-PT" dirty="0"/>
            </a:br>
            <a:r>
              <a:rPr lang="pt-PT" dirty="0"/>
              <a:t>DE TÍTULO DO MODELO GLOBAL</a:t>
            </a:r>
          </a:p>
        </p:txBody>
      </p:sp>
      <p:sp>
        <p:nvSpPr>
          <p:cNvPr id="11" name="Marcador de Posição de Conteúdo 2">
            <a:extLst>
              <a:ext uri="{FF2B5EF4-FFF2-40B4-BE49-F238E27FC236}">
                <a16:creationId xmlns:a16="http://schemas.microsoft.com/office/drawing/2014/main" id="{F65CA941-6045-4074-834B-2DE3D8021973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8023669" y="1824133"/>
            <a:ext cx="3195005" cy="370029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2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1pPr>
            <a:lvl2pPr>
              <a:lnSpc>
                <a:spcPct val="100000"/>
              </a:lnSpc>
              <a:buClr>
                <a:schemeClr val="accent2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2pPr>
            <a:lvl3pPr>
              <a:lnSpc>
                <a:spcPct val="100000"/>
              </a:lnSpc>
              <a:buClr>
                <a:schemeClr val="accent2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3pPr>
            <a:lvl4pPr>
              <a:lnSpc>
                <a:spcPct val="100000"/>
              </a:lnSpc>
              <a:buClr>
                <a:schemeClr val="accent2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4pPr>
            <a:lvl5pPr>
              <a:lnSpc>
                <a:spcPct val="100000"/>
              </a:lnSpc>
              <a:buClr>
                <a:schemeClr val="accent2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5pPr>
          </a:lstStyle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12" name="Marcador de Posição de Conteúdo 2">
            <a:extLst>
              <a:ext uri="{FF2B5EF4-FFF2-40B4-BE49-F238E27FC236}">
                <a16:creationId xmlns:a16="http://schemas.microsoft.com/office/drawing/2014/main" id="{5E90E046-D2FD-465D-8E65-5FA474A2AF19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4498498" y="1837763"/>
            <a:ext cx="3195005" cy="370029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2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1pPr>
            <a:lvl2pPr>
              <a:lnSpc>
                <a:spcPct val="100000"/>
              </a:lnSpc>
              <a:buClr>
                <a:schemeClr val="accent2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2pPr>
            <a:lvl3pPr>
              <a:lnSpc>
                <a:spcPct val="100000"/>
              </a:lnSpc>
              <a:buClr>
                <a:schemeClr val="accent2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3pPr>
            <a:lvl4pPr>
              <a:lnSpc>
                <a:spcPct val="100000"/>
              </a:lnSpc>
              <a:buClr>
                <a:schemeClr val="accent2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4pPr>
            <a:lvl5pPr>
              <a:lnSpc>
                <a:spcPct val="100000"/>
              </a:lnSpc>
              <a:buClr>
                <a:schemeClr val="accent2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5pPr>
          </a:lstStyle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13" name="Marcador de Posição de Conteúdo 2">
            <a:extLst>
              <a:ext uri="{FF2B5EF4-FFF2-40B4-BE49-F238E27FC236}">
                <a16:creationId xmlns:a16="http://schemas.microsoft.com/office/drawing/2014/main" id="{BD4FF58B-04D5-484C-9A45-527733DC751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68924" y="1837763"/>
            <a:ext cx="3195005" cy="370347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2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1pPr>
            <a:lvl2pPr>
              <a:lnSpc>
                <a:spcPct val="100000"/>
              </a:lnSpc>
              <a:buClr>
                <a:schemeClr val="accent2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2pPr>
            <a:lvl3pPr>
              <a:lnSpc>
                <a:spcPct val="100000"/>
              </a:lnSpc>
              <a:buClr>
                <a:schemeClr val="accent2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3pPr>
            <a:lvl4pPr>
              <a:lnSpc>
                <a:spcPct val="100000"/>
              </a:lnSpc>
              <a:buClr>
                <a:schemeClr val="accent2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4pPr>
            <a:lvl5pPr>
              <a:lnSpc>
                <a:spcPct val="100000"/>
              </a:lnSpc>
              <a:buClr>
                <a:schemeClr val="accent2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5pPr>
          </a:lstStyle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9" name="Marcador de Posição do Número do Diapositivo 5">
            <a:extLst>
              <a:ext uri="{FF2B5EF4-FFF2-40B4-BE49-F238E27FC236}">
                <a16:creationId xmlns:a16="http://schemas.microsoft.com/office/drawing/2014/main" id="{156547C4-AAEC-EE12-8CB8-D7F135A83C1B}"/>
              </a:ext>
            </a:extLst>
          </p:cNvPr>
          <p:cNvSpPr txBox="1">
            <a:spLocks/>
          </p:cNvSpPr>
          <p:nvPr userDrawn="1"/>
        </p:nvSpPr>
        <p:spPr>
          <a:xfrm>
            <a:off x="10706100" y="6356350"/>
            <a:ext cx="512573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D1516ED-DD52-4A72-9068-DBF62BFF601A}" type="slidenum">
              <a:rPr lang="pt-PT" sz="1200" smtClean="0">
                <a:solidFill>
                  <a:schemeClr val="accent2"/>
                </a:solidFill>
                <a:latin typeface="Titillium Web SemiBold" panose="00000700000000000000" pitchFamily="2" charset="0"/>
              </a:rPr>
              <a:pPr algn="r"/>
              <a:t>‹nº›</a:t>
            </a:fld>
            <a:endParaRPr lang="pt-PT" sz="1200" dirty="0">
              <a:solidFill>
                <a:schemeClr val="accent2"/>
              </a:solidFill>
              <a:latin typeface="Titillium Web SemiBold" panose="00000700000000000000" pitchFamily="2" charset="0"/>
            </a:endParaRPr>
          </a:p>
        </p:txBody>
      </p:sp>
      <p:sp>
        <p:nvSpPr>
          <p:cNvPr id="5" name="Marcador de Posição do Rodapé 3">
            <a:extLst>
              <a:ext uri="{FF2B5EF4-FFF2-40B4-BE49-F238E27FC236}">
                <a16:creationId xmlns:a16="http://schemas.microsoft.com/office/drawing/2014/main" id="{10FF90D5-4A5A-2D60-5E44-F5F17C5460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1260" y="6356350"/>
            <a:ext cx="8249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  <a:latin typeface="Titillium Web Light" panose="00000400000000000000" pitchFamily="2" charset="0"/>
              </a:defRPr>
            </a:lvl1pPr>
          </a:lstStyle>
          <a:p>
            <a:r>
              <a:rPr lang="pt-PT" dirty="0"/>
              <a:t>[Título]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FECEF8EF-AD4C-4FEA-839B-2FBDFF310A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05187" y="520885"/>
            <a:ext cx="997094" cy="59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107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ítulo em 1 linha e Objeto em duas colunas com fu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924D2CF9-4B35-AF35-05BB-89CC48C36B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87" y="0"/>
            <a:ext cx="12193587" cy="6858000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4C66E397-7BFE-494F-AE4C-CB0DBE865B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9775" y="649379"/>
            <a:ext cx="8904068" cy="46752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lnSpc>
                <a:spcPct val="100000"/>
              </a:lnSpc>
              <a:defRPr sz="2800">
                <a:solidFill>
                  <a:schemeClr val="accent2"/>
                </a:solidFill>
                <a:latin typeface="Titillium Web Black" panose="00000A00000000000000" pitchFamily="2" charset="0"/>
              </a:defRPr>
            </a:lvl1pPr>
          </a:lstStyle>
          <a:p>
            <a:r>
              <a:rPr lang="pt-PT" dirty="0"/>
              <a:t>CLIQUE PARA EDITAR O TÍTULO DO MODELO GLOBAL</a:t>
            </a:r>
          </a:p>
        </p:txBody>
      </p:sp>
      <p:sp>
        <p:nvSpPr>
          <p:cNvPr id="11" name="Marcador de Posição de Conteúdo 2">
            <a:extLst>
              <a:ext uri="{FF2B5EF4-FFF2-40B4-BE49-F238E27FC236}">
                <a16:creationId xmlns:a16="http://schemas.microsoft.com/office/drawing/2014/main" id="{2DE1BD99-9980-4804-A2C6-B6F8BF957F1E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8023669" y="1824133"/>
            <a:ext cx="3195005" cy="370029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2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1pPr>
            <a:lvl2pPr>
              <a:lnSpc>
                <a:spcPct val="100000"/>
              </a:lnSpc>
              <a:buClr>
                <a:schemeClr val="accent2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2pPr>
            <a:lvl3pPr>
              <a:lnSpc>
                <a:spcPct val="100000"/>
              </a:lnSpc>
              <a:buClr>
                <a:schemeClr val="accent2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3pPr>
            <a:lvl4pPr>
              <a:lnSpc>
                <a:spcPct val="100000"/>
              </a:lnSpc>
              <a:buClr>
                <a:schemeClr val="accent2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4pPr>
            <a:lvl5pPr>
              <a:lnSpc>
                <a:spcPct val="100000"/>
              </a:lnSpc>
              <a:buClr>
                <a:schemeClr val="accent2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5pPr>
          </a:lstStyle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12" name="Marcador de Posição de Conteúdo 2">
            <a:extLst>
              <a:ext uri="{FF2B5EF4-FFF2-40B4-BE49-F238E27FC236}">
                <a16:creationId xmlns:a16="http://schemas.microsoft.com/office/drawing/2014/main" id="{96F10D0B-F48F-4706-8AE4-943020CB38CB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4498498" y="1837763"/>
            <a:ext cx="3195005" cy="370029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2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1pPr>
            <a:lvl2pPr>
              <a:lnSpc>
                <a:spcPct val="100000"/>
              </a:lnSpc>
              <a:buClr>
                <a:schemeClr val="accent2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2pPr>
            <a:lvl3pPr>
              <a:lnSpc>
                <a:spcPct val="100000"/>
              </a:lnSpc>
              <a:buClr>
                <a:schemeClr val="accent2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3pPr>
            <a:lvl4pPr>
              <a:lnSpc>
                <a:spcPct val="100000"/>
              </a:lnSpc>
              <a:buClr>
                <a:schemeClr val="accent2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4pPr>
            <a:lvl5pPr>
              <a:lnSpc>
                <a:spcPct val="100000"/>
              </a:lnSpc>
              <a:buClr>
                <a:schemeClr val="accent2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5pPr>
          </a:lstStyle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13" name="Marcador de Posição de Conteúdo 2">
            <a:extLst>
              <a:ext uri="{FF2B5EF4-FFF2-40B4-BE49-F238E27FC236}">
                <a16:creationId xmlns:a16="http://schemas.microsoft.com/office/drawing/2014/main" id="{4A23DD24-4670-4583-A859-F5823EC1E97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68924" y="1837763"/>
            <a:ext cx="3195005" cy="370347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2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1pPr>
            <a:lvl2pPr>
              <a:lnSpc>
                <a:spcPct val="100000"/>
              </a:lnSpc>
              <a:buClr>
                <a:schemeClr val="accent2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2pPr>
            <a:lvl3pPr>
              <a:lnSpc>
                <a:spcPct val="100000"/>
              </a:lnSpc>
              <a:buClr>
                <a:schemeClr val="accent2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3pPr>
            <a:lvl4pPr>
              <a:lnSpc>
                <a:spcPct val="100000"/>
              </a:lnSpc>
              <a:buClr>
                <a:schemeClr val="accent2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4pPr>
            <a:lvl5pPr>
              <a:lnSpc>
                <a:spcPct val="100000"/>
              </a:lnSpc>
              <a:buClr>
                <a:schemeClr val="accent2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5pPr>
          </a:lstStyle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9" name="Marcador de Posição do Número do Diapositivo 5">
            <a:extLst>
              <a:ext uri="{FF2B5EF4-FFF2-40B4-BE49-F238E27FC236}">
                <a16:creationId xmlns:a16="http://schemas.microsoft.com/office/drawing/2014/main" id="{F4B72EF4-9D34-E4F3-F8CB-69CF8F8717B1}"/>
              </a:ext>
            </a:extLst>
          </p:cNvPr>
          <p:cNvSpPr txBox="1">
            <a:spLocks/>
          </p:cNvSpPr>
          <p:nvPr userDrawn="1"/>
        </p:nvSpPr>
        <p:spPr>
          <a:xfrm>
            <a:off x="10706100" y="6356350"/>
            <a:ext cx="512573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D1516ED-DD52-4A72-9068-DBF62BFF601A}" type="slidenum">
              <a:rPr lang="pt-PT" sz="1200" smtClean="0">
                <a:solidFill>
                  <a:schemeClr val="accent2"/>
                </a:solidFill>
                <a:latin typeface="Titillium Web SemiBold" panose="00000700000000000000" pitchFamily="2" charset="0"/>
              </a:rPr>
              <a:pPr algn="r"/>
              <a:t>‹nº›</a:t>
            </a:fld>
            <a:endParaRPr lang="pt-PT" sz="1200" dirty="0">
              <a:solidFill>
                <a:schemeClr val="accent2"/>
              </a:solidFill>
              <a:latin typeface="Titillium Web SemiBold" panose="00000700000000000000" pitchFamily="2" charset="0"/>
            </a:endParaRPr>
          </a:p>
        </p:txBody>
      </p:sp>
      <p:sp>
        <p:nvSpPr>
          <p:cNvPr id="5" name="Marcador de Posição do Rodapé 3">
            <a:extLst>
              <a:ext uri="{FF2B5EF4-FFF2-40B4-BE49-F238E27FC236}">
                <a16:creationId xmlns:a16="http://schemas.microsoft.com/office/drawing/2014/main" id="{18D03A3D-5604-6A47-89F3-01D2E7A266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1260" y="6356350"/>
            <a:ext cx="8249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  <a:latin typeface="Titillium Web Light" panose="00000400000000000000" pitchFamily="2" charset="0"/>
              </a:defRPr>
            </a:lvl1pPr>
          </a:lstStyle>
          <a:p>
            <a:r>
              <a:rPr lang="pt-PT" dirty="0"/>
              <a:t>[Título]</a:t>
            </a: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4C3F8894-43C6-420B-84B3-52DBFC6F32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05187" y="520885"/>
            <a:ext cx="997094" cy="59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88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ítulo, Objeto e Imagem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BB1E9E2F-CCD7-0C0A-F56A-971EE81A20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 flipV="1">
            <a:off x="-1587" y="0"/>
            <a:ext cx="12193587" cy="6858000"/>
          </a:xfrm>
          <a:prstGeom prst="rect">
            <a:avLst/>
          </a:prstGeom>
        </p:spPr>
      </p:pic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46828E74-6F87-44E8-9053-FD051A69E35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84688" y="-3"/>
            <a:ext cx="590731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E1FC898C-BD34-47FF-ABDA-3C43F00054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9775" y="649379"/>
            <a:ext cx="4908426" cy="46752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lnSpc>
                <a:spcPct val="100000"/>
              </a:lnSpc>
              <a:defRPr sz="2800">
                <a:solidFill>
                  <a:schemeClr val="accent2"/>
                </a:solidFill>
                <a:latin typeface="Titillium Web Black" panose="00000A00000000000000" pitchFamily="2" charset="0"/>
              </a:defRPr>
            </a:lvl1pPr>
          </a:lstStyle>
          <a:p>
            <a:r>
              <a:rPr lang="pt-PT" dirty="0"/>
              <a:t>CLIQUE PARA EDITAR O ESTILO DE TÍTULO DO MODELO GLOBAL</a:t>
            </a:r>
          </a:p>
        </p:txBody>
      </p:sp>
      <p:sp>
        <p:nvSpPr>
          <p:cNvPr id="14" name="Marcador de Posição de Conteúdo 2">
            <a:extLst>
              <a:ext uri="{FF2B5EF4-FFF2-40B4-BE49-F238E27FC236}">
                <a16:creationId xmlns:a16="http://schemas.microsoft.com/office/drawing/2014/main" id="{5C9D3809-3DA3-4220-B5C5-A8F63AD018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69774" y="2075543"/>
            <a:ext cx="4908426" cy="366252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1pPr>
            <a:lvl2pPr>
              <a:lnSpc>
                <a:spcPct val="100000"/>
              </a:lnSpc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2pPr>
            <a:lvl3pPr>
              <a:lnSpc>
                <a:spcPct val="100000"/>
              </a:lnSpc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3pPr>
            <a:lvl4pPr>
              <a:lnSpc>
                <a:spcPct val="100000"/>
              </a:lnSpc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4pPr>
            <a:lvl5pPr>
              <a:lnSpc>
                <a:spcPct val="100000"/>
              </a:lnSpc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5pPr>
          </a:lstStyle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10" name="Marcador de Posição do Número do Diapositivo 5">
            <a:extLst>
              <a:ext uri="{FF2B5EF4-FFF2-40B4-BE49-F238E27FC236}">
                <a16:creationId xmlns:a16="http://schemas.microsoft.com/office/drawing/2014/main" id="{F9807667-EFA0-D4AD-60AF-73EF43CC4469}"/>
              </a:ext>
            </a:extLst>
          </p:cNvPr>
          <p:cNvSpPr txBox="1">
            <a:spLocks/>
          </p:cNvSpPr>
          <p:nvPr userDrawn="1"/>
        </p:nvSpPr>
        <p:spPr>
          <a:xfrm>
            <a:off x="10706100" y="6356350"/>
            <a:ext cx="512573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D1516ED-DD52-4A72-9068-DBF62BFF601A}" type="slidenum">
              <a:rPr lang="pt-PT" sz="1200" smtClean="0">
                <a:solidFill>
                  <a:schemeClr val="accent2"/>
                </a:solidFill>
                <a:latin typeface="Titillium Web SemiBold" panose="00000700000000000000" pitchFamily="2" charset="0"/>
              </a:rPr>
              <a:pPr algn="r"/>
              <a:t>‹nº›</a:t>
            </a:fld>
            <a:endParaRPr lang="pt-PT" sz="1200" dirty="0">
              <a:solidFill>
                <a:schemeClr val="accent2"/>
              </a:solidFill>
              <a:latin typeface="Titillium Web SemiBold" panose="00000700000000000000" pitchFamily="2" charset="0"/>
            </a:endParaRP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304E6273-EE8B-4B5E-82DD-27F243E38F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512" y="5797797"/>
            <a:ext cx="997094" cy="59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00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ítulo, Objeto e Imagem à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DEA6519-F0E8-6FF5-CE11-F4D07CA450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87" y="0"/>
            <a:ext cx="12193587" cy="6858000"/>
          </a:xfrm>
          <a:prstGeom prst="rect">
            <a:avLst/>
          </a:prstGeom>
        </p:spPr>
      </p:pic>
      <p:sp>
        <p:nvSpPr>
          <p:cNvPr id="16" name="Espace réservé pour une image  14">
            <a:extLst>
              <a:ext uri="{FF2B5EF4-FFF2-40B4-BE49-F238E27FC236}">
                <a16:creationId xmlns:a16="http://schemas.microsoft.com/office/drawing/2014/main" id="{F7B7DDE9-2499-4449-AD22-38B6385CAF5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-3"/>
            <a:ext cx="590731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A2C93A5-FACD-4658-8443-7121035EBC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4689" y="649379"/>
            <a:ext cx="4075715" cy="46752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lnSpc>
                <a:spcPct val="100000"/>
              </a:lnSpc>
              <a:defRPr sz="2800">
                <a:solidFill>
                  <a:schemeClr val="accent2"/>
                </a:solidFill>
                <a:latin typeface="Titillium Web Black" panose="00000A00000000000000" pitchFamily="2" charset="0"/>
              </a:defRPr>
            </a:lvl1pPr>
          </a:lstStyle>
          <a:p>
            <a:r>
              <a:rPr lang="pt-PT" dirty="0"/>
              <a:t>CLIQUE PARA EDITAR O ESTILO DE TÍTULO DO MODELO GLOBAL</a:t>
            </a:r>
          </a:p>
        </p:txBody>
      </p:sp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552E01B6-4489-4A32-8161-C446CEE1C0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4688" y="2075543"/>
            <a:ext cx="4908426" cy="385408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1pPr>
            <a:lvl2pPr>
              <a:lnSpc>
                <a:spcPct val="100000"/>
              </a:lnSpc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2pPr>
            <a:lvl3pPr>
              <a:lnSpc>
                <a:spcPct val="100000"/>
              </a:lnSpc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3pPr>
            <a:lvl4pPr>
              <a:lnSpc>
                <a:spcPct val="100000"/>
              </a:lnSpc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4pPr>
            <a:lvl5pPr>
              <a:lnSpc>
                <a:spcPct val="100000"/>
              </a:lnSpc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5pPr>
          </a:lstStyle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2" name="Marcador de Posição do Número do Diapositivo 5">
            <a:extLst>
              <a:ext uri="{FF2B5EF4-FFF2-40B4-BE49-F238E27FC236}">
                <a16:creationId xmlns:a16="http://schemas.microsoft.com/office/drawing/2014/main" id="{65825BCE-7F43-BF9A-EAB7-D01AE9424DC2}"/>
              </a:ext>
            </a:extLst>
          </p:cNvPr>
          <p:cNvSpPr txBox="1">
            <a:spLocks/>
          </p:cNvSpPr>
          <p:nvPr userDrawn="1"/>
        </p:nvSpPr>
        <p:spPr>
          <a:xfrm>
            <a:off x="10706100" y="6356350"/>
            <a:ext cx="512573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D1516ED-DD52-4A72-9068-DBF62BFF601A}" type="slidenum">
              <a:rPr lang="pt-PT" sz="1200" smtClean="0">
                <a:solidFill>
                  <a:schemeClr val="accent2"/>
                </a:solidFill>
                <a:latin typeface="Titillium Web SemiBold" panose="00000700000000000000" pitchFamily="2" charset="0"/>
              </a:rPr>
              <a:pPr algn="r"/>
              <a:t>‹nº›</a:t>
            </a:fld>
            <a:endParaRPr lang="pt-PT" sz="1200" dirty="0">
              <a:solidFill>
                <a:schemeClr val="accent2"/>
              </a:solidFill>
              <a:latin typeface="Titillium Web SemiBold" panose="00000700000000000000" pitchFamily="2" charset="0"/>
            </a:endParaRP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C2DDBD78-5D5C-4F5E-B69F-56FBF659EB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05187" y="520885"/>
            <a:ext cx="997094" cy="59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6454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3AA7D463-E079-3B73-BD3A-6F25B71A26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87" y="0"/>
            <a:ext cx="12193587" cy="6858000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6D2ACD99-EC45-4771-8843-42F39B8A27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2496" y="1595950"/>
            <a:ext cx="5619804" cy="117348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rgbClr val="284A9B"/>
                </a:solidFill>
                <a:latin typeface="Titillium Web Black" panose="00000A00000000000000" pitchFamily="2" charset="0"/>
              </a:defRPr>
            </a:lvl1pPr>
          </a:lstStyle>
          <a:p>
            <a:r>
              <a:rPr lang="pt-PT" dirty="0"/>
              <a:t>Clique para editar o estilo de título do modelo global</a:t>
            </a:r>
          </a:p>
        </p:txBody>
      </p:sp>
      <p:pic>
        <p:nvPicPr>
          <p:cNvPr id="14" name="Gráfico 13" descr="Aspas de abertura">
            <a:extLst>
              <a:ext uri="{FF2B5EF4-FFF2-40B4-BE49-F238E27FC236}">
                <a16:creationId xmlns:a16="http://schemas.microsoft.com/office/drawing/2014/main" id="{CA6FE11B-F1D2-4A56-AE35-D8EE7EF124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1459" y="1200566"/>
            <a:ext cx="1173480" cy="1173480"/>
          </a:xfrm>
          <a:prstGeom prst="rect">
            <a:avLst/>
          </a:prstGeom>
        </p:spPr>
      </p:pic>
      <p:sp>
        <p:nvSpPr>
          <p:cNvPr id="18" name="Marcador de Posição do Número do Diapositivo 5">
            <a:extLst>
              <a:ext uri="{FF2B5EF4-FFF2-40B4-BE49-F238E27FC236}">
                <a16:creationId xmlns:a16="http://schemas.microsoft.com/office/drawing/2014/main" id="{0F6AC360-86C8-145D-5411-BCE7A218B0B1}"/>
              </a:ext>
            </a:extLst>
          </p:cNvPr>
          <p:cNvSpPr txBox="1">
            <a:spLocks/>
          </p:cNvSpPr>
          <p:nvPr userDrawn="1"/>
        </p:nvSpPr>
        <p:spPr>
          <a:xfrm>
            <a:off x="10706100" y="6356350"/>
            <a:ext cx="512573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D1516ED-DD52-4A72-9068-DBF62BFF601A}" type="slidenum">
              <a:rPr lang="pt-PT" sz="1200" smtClean="0">
                <a:solidFill>
                  <a:schemeClr val="accent2"/>
                </a:solidFill>
                <a:latin typeface="Titillium Web SemiBold" panose="00000700000000000000" pitchFamily="2" charset="0"/>
              </a:rPr>
              <a:pPr algn="r"/>
              <a:t>‹nº›</a:t>
            </a:fld>
            <a:endParaRPr lang="pt-PT" sz="1200" dirty="0">
              <a:solidFill>
                <a:schemeClr val="accent2"/>
              </a:solidFill>
              <a:latin typeface="Titillium Web SemiBold" panose="00000700000000000000" pitchFamily="2" charset="0"/>
            </a:endParaRPr>
          </a:p>
        </p:txBody>
      </p:sp>
      <p:sp>
        <p:nvSpPr>
          <p:cNvPr id="21" name="Marcador de Posição de Conteúdo 2">
            <a:extLst>
              <a:ext uri="{FF2B5EF4-FFF2-40B4-BE49-F238E27FC236}">
                <a16:creationId xmlns:a16="http://schemas.microsoft.com/office/drawing/2014/main" id="{4CC25AA9-483A-C76C-E8EA-87DB84FBC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5946" y="3088718"/>
            <a:ext cx="5480108" cy="2769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400">
                <a:solidFill>
                  <a:schemeClr val="accent2"/>
                </a:solidFill>
                <a:latin typeface="Titillium Web" panose="00000500000000000000" pitchFamily="2" charset="0"/>
              </a:defRPr>
            </a:lvl1pPr>
            <a:lvl2pPr>
              <a:lnSpc>
                <a:spcPct val="100000"/>
              </a:lnSpc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2pPr>
            <a:lvl3pPr>
              <a:lnSpc>
                <a:spcPct val="100000"/>
              </a:lnSpc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3pPr>
            <a:lvl4pPr>
              <a:lnSpc>
                <a:spcPct val="100000"/>
              </a:lnSpc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4pPr>
            <a:lvl5pPr>
              <a:lnSpc>
                <a:spcPct val="100000"/>
              </a:lnSpc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5pPr>
          </a:lstStyle>
          <a:p>
            <a:pPr lvl="0"/>
            <a:r>
              <a:rPr lang="pt-PT" dirty="0"/>
              <a:t>Editar os estilos de texto do Modelo Global</a:t>
            </a:r>
          </a:p>
        </p:txBody>
      </p:sp>
      <p:sp>
        <p:nvSpPr>
          <p:cNvPr id="5" name="Marcador de Posição do Rodapé 3">
            <a:extLst>
              <a:ext uri="{FF2B5EF4-FFF2-40B4-BE49-F238E27FC236}">
                <a16:creationId xmlns:a16="http://schemas.microsoft.com/office/drawing/2014/main" id="{73F1D3E9-A77A-3CD6-EDF2-843D8ABD69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1260" y="6356350"/>
            <a:ext cx="8249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  <a:latin typeface="Titillium Web Light" panose="00000400000000000000" pitchFamily="2" charset="0"/>
              </a:defRPr>
            </a:lvl1pPr>
          </a:lstStyle>
          <a:p>
            <a:r>
              <a:rPr lang="pt-PT" dirty="0"/>
              <a:t>[Título]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077F293C-E1A7-441F-9487-E38EE320A28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05187" y="520885"/>
            <a:ext cx="997094" cy="59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504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69A968E6-C1F0-A99D-8281-4412DDBCDD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8" name="Marcador de Posição do Texto 2">
            <a:extLst>
              <a:ext uri="{FF2B5EF4-FFF2-40B4-BE49-F238E27FC236}">
                <a16:creationId xmlns:a16="http://schemas.microsoft.com/office/drawing/2014/main" id="{04E2E47E-3EBD-4A08-B1B4-1E2FC4F031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12685" y="2953663"/>
            <a:ext cx="5276190" cy="18478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3600">
                <a:solidFill>
                  <a:schemeClr val="bg2"/>
                </a:solidFill>
                <a:latin typeface="Titillium Web ExtraLight" panose="00000300000000000000" pitchFamily="2" charset="0"/>
              </a:defRPr>
            </a:lvl1pPr>
          </a:lstStyle>
          <a:p>
            <a:pPr lvl="0"/>
            <a:r>
              <a:rPr lang="pt-PT" dirty="0"/>
              <a:t>CLIQUE PARA EDITAR OS ESTILOS DO TEXTO DE MODELO GLOBAL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C0AB161E-04EF-467C-99BB-D477CD2486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12685" y="1994824"/>
            <a:ext cx="1544864" cy="80646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buFontTx/>
              <a:buNone/>
              <a:defRPr lang="pt-PT" sz="7000" b="1" kern="1200" dirty="0">
                <a:solidFill>
                  <a:schemeClr val="bg2"/>
                </a:solidFill>
                <a:latin typeface="Titillium Web Black" panose="00000A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Nº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840089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Desta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45177B80-EAB0-E9CC-327B-575938CB7A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87" y="0"/>
            <a:ext cx="12193587" cy="6858000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6D2ACD99-EC45-4771-8843-42F39B8A27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2496" y="1595950"/>
            <a:ext cx="5619804" cy="117348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rgbClr val="284A9B"/>
                </a:solidFill>
                <a:latin typeface="Titillium Web Black" panose="00000A00000000000000" pitchFamily="2" charset="0"/>
              </a:defRPr>
            </a:lvl1pPr>
          </a:lstStyle>
          <a:p>
            <a:r>
              <a:rPr lang="pt-PT" dirty="0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B7E4CA5-4FB8-43AE-9605-2CF7D3AFA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2492" y="2888421"/>
            <a:ext cx="5480108" cy="2769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400">
                <a:solidFill>
                  <a:schemeClr val="accent2"/>
                </a:solidFill>
                <a:latin typeface="Titillium Web" panose="00000500000000000000" pitchFamily="2" charset="0"/>
              </a:defRPr>
            </a:lvl1pPr>
            <a:lvl2pPr>
              <a:lnSpc>
                <a:spcPct val="100000"/>
              </a:lnSpc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2pPr>
            <a:lvl3pPr>
              <a:lnSpc>
                <a:spcPct val="100000"/>
              </a:lnSpc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3pPr>
            <a:lvl4pPr>
              <a:lnSpc>
                <a:spcPct val="100000"/>
              </a:lnSpc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4pPr>
            <a:lvl5pPr>
              <a:lnSpc>
                <a:spcPct val="100000"/>
              </a:lnSpc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5pPr>
          </a:lstStyle>
          <a:p>
            <a:pPr lvl="0"/>
            <a:r>
              <a:rPr lang="pt-PT" dirty="0"/>
              <a:t>Editar os estilos de texto do Modelo Global</a:t>
            </a:r>
          </a:p>
        </p:txBody>
      </p:sp>
      <p:sp>
        <p:nvSpPr>
          <p:cNvPr id="14" name="Marcador de Posição do Número do Diapositivo 5">
            <a:extLst>
              <a:ext uri="{FF2B5EF4-FFF2-40B4-BE49-F238E27FC236}">
                <a16:creationId xmlns:a16="http://schemas.microsoft.com/office/drawing/2014/main" id="{53ED4EB6-38CE-D474-1D78-D0583F48FA67}"/>
              </a:ext>
            </a:extLst>
          </p:cNvPr>
          <p:cNvSpPr txBox="1">
            <a:spLocks/>
          </p:cNvSpPr>
          <p:nvPr userDrawn="1"/>
        </p:nvSpPr>
        <p:spPr>
          <a:xfrm>
            <a:off x="10706100" y="6356350"/>
            <a:ext cx="512573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D1516ED-DD52-4A72-9068-DBF62BFF601A}" type="slidenum">
              <a:rPr lang="pt-PT" sz="1200" smtClean="0">
                <a:solidFill>
                  <a:schemeClr val="accent2"/>
                </a:solidFill>
                <a:latin typeface="Titillium Web SemiBold" panose="00000700000000000000" pitchFamily="2" charset="0"/>
              </a:rPr>
              <a:pPr algn="r"/>
              <a:t>‹nº›</a:t>
            </a:fld>
            <a:endParaRPr lang="pt-PT" sz="1200" dirty="0">
              <a:solidFill>
                <a:schemeClr val="accent2"/>
              </a:solidFill>
              <a:latin typeface="Titillium Web SemiBold" panose="00000700000000000000" pitchFamily="2" charset="0"/>
            </a:endParaRPr>
          </a:p>
        </p:txBody>
      </p:sp>
      <p:sp>
        <p:nvSpPr>
          <p:cNvPr id="6" name="Marcador de Posição do Rodapé 3">
            <a:extLst>
              <a:ext uri="{FF2B5EF4-FFF2-40B4-BE49-F238E27FC236}">
                <a16:creationId xmlns:a16="http://schemas.microsoft.com/office/drawing/2014/main" id="{19EE314E-106B-B8F3-F214-C839695368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1260" y="6356350"/>
            <a:ext cx="8249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  <a:latin typeface="Titillium Web Light" panose="00000400000000000000" pitchFamily="2" charset="0"/>
              </a:defRPr>
            </a:lvl1pPr>
          </a:lstStyle>
          <a:p>
            <a:r>
              <a:rPr lang="pt-PT" dirty="0"/>
              <a:t>[Título]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BA7836EC-3A88-44F6-A0F1-1888F4ED70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05187" y="520885"/>
            <a:ext cx="997094" cy="59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832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ítulo e Objeto em duas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texte 7">
            <a:extLst>
              <a:ext uri="{FF2B5EF4-FFF2-40B4-BE49-F238E27FC236}">
                <a16:creationId xmlns:a16="http://schemas.microsoft.com/office/drawing/2014/main" id="{5F5C3B75-D4E5-4446-A91C-11D3B83B3B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9774" y="1837763"/>
            <a:ext cx="4908424" cy="433799"/>
          </a:xfrm>
          <a:prstGeom prst="rect">
            <a:avLst/>
          </a:prstGeom>
          <a:solidFill>
            <a:srgbClr val="284A9B"/>
          </a:solidFill>
        </p:spPr>
        <p:txBody>
          <a:bodyPr wrap="square" anchor="ctr" anchorCtr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800" b="0" cap="all" spc="0" baseline="0">
                <a:solidFill>
                  <a:schemeClr val="bg1"/>
                </a:solidFill>
                <a:latin typeface="Titillium Web SemiBold" panose="00000700000000000000" pitchFamily="2" charset="0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B883285C-52B9-4EB1-A642-FC91F26BC1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5860" y="2440573"/>
            <a:ext cx="4908424" cy="3280347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C89569AA-0246-41F5-B6F9-BD6D64B6FD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7716" y="1837763"/>
            <a:ext cx="4918887" cy="433799"/>
          </a:xfrm>
          <a:prstGeom prst="rect">
            <a:avLst/>
          </a:prstGeom>
          <a:solidFill>
            <a:srgbClr val="0085CA"/>
          </a:solidFill>
        </p:spPr>
        <p:txBody>
          <a:bodyPr wrap="square" anchor="ctr" anchorCtr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800" b="0" cap="all" spc="0" baseline="0">
                <a:solidFill>
                  <a:schemeClr val="bg1"/>
                </a:solidFill>
                <a:latin typeface="Titillium Web SemiBold" panose="00000700000000000000" pitchFamily="2" charset="0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25" name="Espace réservé du texte 7">
            <a:extLst>
              <a:ext uri="{FF2B5EF4-FFF2-40B4-BE49-F238E27FC236}">
                <a16:creationId xmlns:a16="http://schemas.microsoft.com/office/drawing/2014/main" id="{22E1FD55-8CEE-4EC4-834A-760622A232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4523" y="2440574"/>
            <a:ext cx="4908424" cy="3307418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32" name="Título 1">
            <a:extLst>
              <a:ext uri="{FF2B5EF4-FFF2-40B4-BE49-F238E27FC236}">
                <a16:creationId xmlns:a16="http://schemas.microsoft.com/office/drawing/2014/main" id="{5C854944-F4A6-4F9C-A124-5526AA1C19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9774" y="649379"/>
            <a:ext cx="10252453" cy="46752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lnSpc>
                <a:spcPct val="100000"/>
              </a:lnSpc>
              <a:defRPr sz="2800">
                <a:solidFill>
                  <a:schemeClr val="accent2"/>
                </a:solidFill>
                <a:latin typeface="Titillium Web Black" panose="00000A00000000000000" pitchFamily="2" charset="0"/>
              </a:defRPr>
            </a:lvl1pPr>
          </a:lstStyle>
          <a:p>
            <a:r>
              <a:rPr lang="pt-PT" dirty="0"/>
              <a:t>CLIQUE PARA EDITAR O ESTILO DE TÍTULO DO MODELO GLOBAL</a:t>
            </a:r>
          </a:p>
        </p:txBody>
      </p:sp>
      <p:sp>
        <p:nvSpPr>
          <p:cNvPr id="12" name="Marcador de Posição do Número do Diapositivo 5">
            <a:extLst>
              <a:ext uri="{FF2B5EF4-FFF2-40B4-BE49-F238E27FC236}">
                <a16:creationId xmlns:a16="http://schemas.microsoft.com/office/drawing/2014/main" id="{2096BAA2-7F64-8480-D98A-FD15FDE7A53C}"/>
              </a:ext>
            </a:extLst>
          </p:cNvPr>
          <p:cNvSpPr txBox="1">
            <a:spLocks/>
          </p:cNvSpPr>
          <p:nvPr userDrawn="1"/>
        </p:nvSpPr>
        <p:spPr>
          <a:xfrm>
            <a:off x="10706100" y="6356350"/>
            <a:ext cx="512573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D1516ED-DD52-4A72-9068-DBF62BFF601A}" type="slidenum">
              <a:rPr lang="pt-PT" sz="1200" smtClean="0">
                <a:solidFill>
                  <a:schemeClr val="accent2"/>
                </a:solidFill>
                <a:latin typeface="Titillium Web SemiBold" panose="00000700000000000000" pitchFamily="2" charset="0"/>
              </a:rPr>
              <a:pPr algn="r"/>
              <a:t>‹nº›</a:t>
            </a:fld>
            <a:endParaRPr lang="pt-PT" sz="1200" dirty="0">
              <a:solidFill>
                <a:schemeClr val="accent2"/>
              </a:solidFill>
              <a:latin typeface="Titillium Web SemiBold" panose="00000700000000000000" pitchFamily="2" charset="0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98A3DEC2-7E2E-62DB-E973-21EC363414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1374" y="6356350"/>
            <a:ext cx="594482" cy="355353"/>
          </a:xfrm>
          <a:prstGeom prst="rect">
            <a:avLst/>
          </a:prstGeom>
        </p:spPr>
      </p:pic>
      <p:sp>
        <p:nvSpPr>
          <p:cNvPr id="5" name="Marcador de Posição do Rodapé 3">
            <a:extLst>
              <a:ext uri="{FF2B5EF4-FFF2-40B4-BE49-F238E27FC236}">
                <a16:creationId xmlns:a16="http://schemas.microsoft.com/office/drawing/2014/main" id="{A6A65864-8829-4DCE-DD95-93625EF765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1260" y="6356350"/>
            <a:ext cx="8249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  <a:latin typeface="Titillium Web Light" panose="00000400000000000000" pitchFamily="2" charset="0"/>
              </a:defRPr>
            </a:lvl1pPr>
          </a:lstStyle>
          <a:p>
            <a:r>
              <a:rPr lang="pt-PT" dirty="0"/>
              <a:t>[Título]</a:t>
            </a:r>
          </a:p>
        </p:txBody>
      </p:sp>
    </p:spTree>
    <p:extLst>
      <p:ext uri="{BB962C8B-B14F-4D97-AF65-F5344CB8AC3E}">
        <p14:creationId xmlns:p14="http://schemas.microsoft.com/office/powerpoint/2010/main" val="312452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ítulo, Subtitulo e Objeto em duas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8D549DE0-0428-4AEF-8F65-C30B9654E4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9775" y="649379"/>
            <a:ext cx="9373852" cy="46752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lnSpc>
                <a:spcPct val="100000"/>
              </a:lnSpc>
              <a:defRPr sz="2800">
                <a:solidFill>
                  <a:schemeClr val="accent2"/>
                </a:solidFill>
                <a:latin typeface="Titillium Web Black" panose="00000A00000000000000" pitchFamily="2" charset="0"/>
              </a:defRPr>
            </a:lvl1pPr>
          </a:lstStyle>
          <a:p>
            <a:r>
              <a:rPr lang="pt-PT" dirty="0"/>
              <a:t>CLIQUE PARA EDITAR O TÍTULO DO MODELO GLOBAL</a:t>
            </a:r>
          </a:p>
        </p:txBody>
      </p:sp>
      <p:sp>
        <p:nvSpPr>
          <p:cNvPr id="20" name="Sous-titre 2">
            <a:extLst>
              <a:ext uri="{FF2B5EF4-FFF2-40B4-BE49-F238E27FC236}">
                <a16:creationId xmlns:a16="http://schemas.microsoft.com/office/drawing/2014/main" id="{077041F1-01D7-4A02-9996-9906735160A8}"/>
              </a:ext>
            </a:extLst>
          </p:cNvPr>
          <p:cNvSpPr>
            <a:spLocks noGrp="1"/>
          </p:cNvSpPr>
          <p:nvPr>
            <p:ph type="subTitle" idx="20"/>
          </p:nvPr>
        </p:nvSpPr>
        <p:spPr>
          <a:xfrm>
            <a:off x="969775" y="1137290"/>
            <a:ext cx="9373852" cy="400110"/>
          </a:xfrm>
          <a:prstGeom prst="rect">
            <a:avLst/>
          </a:prstGeom>
        </p:spPr>
        <p:txBody>
          <a:bodyPr wrap="square" lIns="108000" rIns="180000" anchor="b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  <a:latin typeface="Titillium Web ExtraLight" panose="000003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dirty="0"/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B9A04CEA-728D-4934-B663-0DFBBC7DB7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9774" y="1837763"/>
            <a:ext cx="4908424" cy="433799"/>
          </a:xfrm>
          <a:prstGeom prst="rect">
            <a:avLst/>
          </a:prstGeom>
          <a:solidFill>
            <a:srgbClr val="284A9B"/>
          </a:solidFill>
        </p:spPr>
        <p:txBody>
          <a:bodyPr wrap="square" anchor="ctr" anchorCtr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800" b="0" cap="all" spc="0" baseline="0">
                <a:solidFill>
                  <a:schemeClr val="bg1"/>
                </a:solidFill>
                <a:latin typeface="Titillium Web SemiBold" panose="00000700000000000000" pitchFamily="2" charset="0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4" name="Espace réservé du texte 7">
            <a:extLst>
              <a:ext uri="{FF2B5EF4-FFF2-40B4-BE49-F238E27FC236}">
                <a16:creationId xmlns:a16="http://schemas.microsoft.com/office/drawing/2014/main" id="{BECBFD97-263A-4BA3-A4AF-6F5CB24CB62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5860" y="2440573"/>
            <a:ext cx="4908424" cy="3280347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405EDAA0-4A5F-490C-B765-1C3A6818C7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7716" y="1837763"/>
            <a:ext cx="4918887" cy="433799"/>
          </a:xfrm>
          <a:prstGeom prst="rect">
            <a:avLst/>
          </a:prstGeom>
          <a:solidFill>
            <a:srgbClr val="0085CA"/>
          </a:solidFill>
        </p:spPr>
        <p:txBody>
          <a:bodyPr wrap="square" anchor="ctr" anchorCtr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800" b="0" cap="all" spc="0" baseline="0">
                <a:solidFill>
                  <a:schemeClr val="bg1"/>
                </a:solidFill>
                <a:latin typeface="Titillium Web SemiBold" panose="00000700000000000000" pitchFamily="2" charset="0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0C52F250-7A23-4974-A8C2-C8B44B8DA8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4523" y="2440574"/>
            <a:ext cx="4908424" cy="3307418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3" name="Marcador de Posição do Número do Diapositivo 5">
            <a:extLst>
              <a:ext uri="{FF2B5EF4-FFF2-40B4-BE49-F238E27FC236}">
                <a16:creationId xmlns:a16="http://schemas.microsoft.com/office/drawing/2014/main" id="{7F1E7C42-8401-47E9-65C6-1F5AE89DE03F}"/>
              </a:ext>
            </a:extLst>
          </p:cNvPr>
          <p:cNvSpPr txBox="1">
            <a:spLocks/>
          </p:cNvSpPr>
          <p:nvPr userDrawn="1"/>
        </p:nvSpPr>
        <p:spPr>
          <a:xfrm>
            <a:off x="10706100" y="6356350"/>
            <a:ext cx="512573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D1516ED-DD52-4A72-9068-DBF62BFF601A}" type="slidenum">
              <a:rPr lang="pt-PT" sz="1200" smtClean="0">
                <a:solidFill>
                  <a:schemeClr val="accent2"/>
                </a:solidFill>
                <a:latin typeface="Titillium Web SemiBold" panose="00000700000000000000" pitchFamily="2" charset="0"/>
              </a:rPr>
              <a:pPr algn="r"/>
              <a:t>‹nº›</a:t>
            </a:fld>
            <a:endParaRPr lang="pt-PT" sz="1200" dirty="0">
              <a:solidFill>
                <a:schemeClr val="accent2"/>
              </a:solidFill>
              <a:latin typeface="Titillium Web SemiBold" panose="00000700000000000000" pitchFamily="2" charset="0"/>
            </a:endParaRPr>
          </a:p>
        </p:txBody>
      </p:sp>
      <p:sp>
        <p:nvSpPr>
          <p:cNvPr id="5" name="Marcador de Posição do Rodapé 3">
            <a:extLst>
              <a:ext uri="{FF2B5EF4-FFF2-40B4-BE49-F238E27FC236}">
                <a16:creationId xmlns:a16="http://schemas.microsoft.com/office/drawing/2014/main" id="{210EE3B0-B4AA-42D6-80D9-373596BE47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1260" y="6356350"/>
            <a:ext cx="8249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  <a:latin typeface="Titillium Web Light" panose="00000400000000000000" pitchFamily="2" charset="0"/>
              </a:defRPr>
            </a:lvl1pPr>
          </a:lstStyle>
          <a:p>
            <a:r>
              <a:rPr lang="pt-PT" dirty="0"/>
              <a:t>[Título]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EEB1DCA4-5476-4925-8A0E-2A6570680C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05187" y="520885"/>
            <a:ext cx="997094" cy="59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709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ítulo, Subtitulo, Objeto e Icones em três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6F9E11E1-F01A-4080-BE89-E56265D1E5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053981"/>
            <a:ext cx="3199534" cy="43379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b="0" cap="all" spc="0" baseline="0">
                <a:solidFill>
                  <a:schemeClr val="accent1"/>
                </a:solidFill>
                <a:latin typeface="Titillium Web SemiBold" panose="00000700000000000000" pitchFamily="2" charset="0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23" name="Espace réservé du texte 7">
            <a:extLst>
              <a:ext uri="{FF2B5EF4-FFF2-40B4-BE49-F238E27FC236}">
                <a16:creationId xmlns:a16="http://schemas.microsoft.com/office/drawing/2014/main" id="{817B6050-9FDB-40C6-A060-24D2B740DB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006" y="3583038"/>
            <a:ext cx="3192728" cy="1775174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25" name="Espace réservé du texte 7">
            <a:extLst>
              <a:ext uri="{FF2B5EF4-FFF2-40B4-BE49-F238E27FC236}">
                <a16:creationId xmlns:a16="http://schemas.microsoft.com/office/drawing/2014/main" id="{0BAB91C5-3763-49F4-970B-DFBAEC7F687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96233" y="3053981"/>
            <a:ext cx="3199534" cy="43379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b="0" cap="all" spc="0" baseline="0">
                <a:solidFill>
                  <a:srgbClr val="0085CA"/>
                </a:solidFill>
                <a:latin typeface="Titillium Web SemiBold" panose="00000700000000000000" pitchFamily="2" charset="0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26" name="Espace réservé du texte 7">
            <a:extLst>
              <a:ext uri="{FF2B5EF4-FFF2-40B4-BE49-F238E27FC236}">
                <a16:creationId xmlns:a16="http://schemas.microsoft.com/office/drawing/2014/main" id="{2F665727-E131-458F-8E5A-3E67CE54D8D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96233" y="3583038"/>
            <a:ext cx="3199534" cy="1775174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34" name="Espace réservé du texte 7">
            <a:extLst>
              <a:ext uri="{FF2B5EF4-FFF2-40B4-BE49-F238E27FC236}">
                <a16:creationId xmlns:a16="http://schemas.microsoft.com/office/drawing/2014/main" id="{13B29BAC-09B3-463A-810C-9541A7708B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54266" y="3053981"/>
            <a:ext cx="3199534" cy="43379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b="0" cap="all" spc="0" baseline="0">
                <a:solidFill>
                  <a:schemeClr val="accent3"/>
                </a:solidFill>
                <a:latin typeface="Titillium Web SemiBold" panose="00000700000000000000" pitchFamily="2" charset="0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8CEA71B5-F349-4926-BF5E-BD194FF7AFE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61072" y="3583038"/>
            <a:ext cx="3192728" cy="1775174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887BF005-B2F0-406A-B344-5A693A2F5F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9774" y="649379"/>
            <a:ext cx="9533243" cy="46752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lnSpc>
                <a:spcPct val="100000"/>
              </a:lnSpc>
              <a:defRPr sz="2800">
                <a:solidFill>
                  <a:schemeClr val="accent2"/>
                </a:solidFill>
                <a:latin typeface="Titillium Web Black" panose="00000A00000000000000" pitchFamily="2" charset="0"/>
              </a:defRPr>
            </a:lvl1pPr>
          </a:lstStyle>
          <a:p>
            <a:r>
              <a:rPr lang="pt-PT" dirty="0"/>
              <a:t>CLIQUE PARA EDITAR O TÍTULO DO MODELO GLOBAL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C03C0CB5-D97B-43C5-AA86-6DFEC3EC3B52}"/>
              </a:ext>
            </a:extLst>
          </p:cNvPr>
          <p:cNvSpPr>
            <a:spLocks noGrp="1"/>
          </p:cNvSpPr>
          <p:nvPr>
            <p:ph type="subTitle" idx="20"/>
          </p:nvPr>
        </p:nvSpPr>
        <p:spPr>
          <a:xfrm>
            <a:off x="969774" y="1133671"/>
            <a:ext cx="9533243" cy="400110"/>
          </a:xfrm>
          <a:prstGeom prst="rect">
            <a:avLst/>
          </a:prstGeom>
        </p:spPr>
        <p:txBody>
          <a:bodyPr wrap="square" lIns="108000" rIns="180000" anchor="b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  <a:latin typeface="Titillium Web ExtraLight" panose="000003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dirty="0"/>
          </a:p>
        </p:txBody>
      </p:sp>
      <p:sp>
        <p:nvSpPr>
          <p:cNvPr id="21" name="Marcador de Posição do Número do Diapositivo 5">
            <a:extLst>
              <a:ext uri="{FF2B5EF4-FFF2-40B4-BE49-F238E27FC236}">
                <a16:creationId xmlns:a16="http://schemas.microsoft.com/office/drawing/2014/main" id="{6246AF60-B1B3-BFC5-FDFC-EE2226124FE3}"/>
              </a:ext>
            </a:extLst>
          </p:cNvPr>
          <p:cNvSpPr txBox="1">
            <a:spLocks/>
          </p:cNvSpPr>
          <p:nvPr userDrawn="1"/>
        </p:nvSpPr>
        <p:spPr>
          <a:xfrm>
            <a:off x="10706100" y="6356350"/>
            <a:ext cx="512573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D1516ED-DD52-4A72-9068-DBF62BFF601A}" type="slidenum">
              <a:rPr lang="pt-PT" sz="1200" smtClean="0">
                <a:solidFill>
                  <a:schemeClr val="accent2"/>
                </a:solidFill>
                <a:latin typeface="Titillium Web SemiBold" panose="00000700000000000000" pitchFamily="2" charset="0"/>
              </a:rPr>
              <a:pPr algn="r"/>
              <a:t>‹nº›</a:t>
            </a:fld>
            <a:endParaRPr lang="pt-PT" sz="1200" dirty="0">
              <a:solidFill>
                <a:schemeClr val="accent2"/>
              </a:solidFill>
              <a:latin typeface="Titillium Web SemiBold" panose="00000700000000000000" pitchFamily="2" charset="0"/>
            </a:endParaRPr>
          </a:p>
        </p:txBody>
      </p:sp>
      <p:sp>
        <p:nvSpPr>
          <p:cNvPr id="5" name="Marcador de Posição do Rodapé 3">
            <a:extLst>
              <a:ext uri="{FF2B5EF4-FFF2-40B4-BE49-F238E27FC236}">
                <a16:creationId xmlns:a16="http://schemas.microsoft.com/office/drawing/2014/main" id="{A62DF6C7-3373-8809-D178-1266D78643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1260" y="6356350"/>
            <a:ext cx="8249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  <a:latin typeface="Titillium Web Light" panose="00000400000000000000" pitchFamily="2" charset="0"/>
              </a:defRPr>
            </a:lvl1pPr>
          </a:lstStyle>
          <a:p>
            <a:r>
              <a:rPr lang="pt-PT" dirty="0"/>
              <a:t>[Título]</a:t>
            </a:r>
          </a:p>
        </p:txBody>
      </p:sp>
      <p:pic>
        <p:nvPicPr>
          <p:cNvPr id="13" name="Gráfico 7">
            <a:extLst>
              <a:ext uri="{FF2B5EF4-FFF2-40B4-BE49-F238E27FC236}">
                <a16:creationId xmlns:a16="http://schemas.microsoft.com/office/drawing/2014/main" id="{8764FB2B-7677-4AEC-A3CD-85360257A3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05187" y="520892"/>
            <a:ext cx="997093" cy="59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110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ítulo, Subtitulo, Objeto e imagens em três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">
            <a:extLst>
              <a:ext uri="{FF2B5EF4-FFF2-40B4-BE49-F238E27FC236}">
                <a16:creationId xmlns:a16="http://schemas.microsoft.com/office/drawing/2014/main" id="{C38C727A-5841-422D-8269-FBF7C98454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9775" y="649379"/>
            <a:ext cx="9250966" cy="46752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lnSpc>
                <a:spcPct val="100000"/>
              </a:lnSpc>
              <a:defRPr sz="2800">
                <a:solidFill>
                  <a:schemeClr val="accent2"/>
                </a:solidFill>
                <a:latin typeface="Titillium Web Black" panose="00000A00000000000000" pitchFamily="2" charset="0"/>
              </a:defRPr>
            </a:lvl1pPr>
          </a:lstStyle>
          <a:p>
            <a:r>
              <a:rPr lang="pt-PT" dirty="0"/>
              <a:t>CLIQUE PARA EDITAR O TÍTULO DO MODELO GLOBAL</a:t>
            </a:r>
          </a:p>
        </p:txBody>
      </p:sp>
      <p:sp>
        <p:nvSpPr>
          <p:cNvPr id="27" name="Sous-titre 2">
            <a:extLst>
              <a:ext uri="{FF2B5EF4-FFF2-40B4-BE49-F238E27FC236}">
                <a16:creationId xmlns:a16="http://schemas.microsoft.com/office/drawing/2014/main" id="{51341BC2-EC59-4896-ACCA-369FD3116E81}"/>
              </a:ext>
            </a:extLst>
          </p:cNvPr>
          <p:cNvSpPr>
            <a:spLocks noGrp="1"/>
          </p:cNvSpPr>
          <p:nvPr>
            <p:ph type="subTitle" idx="20"/>
          </p:nvPr>
        </p:nvSpPr>
        <p:spPr>
          <a:xfrm>
            <a:off x="969775" y="1137290"/>
            <a:ext cx="9250966" cy="400110"/>
          </a:xfrm>
          <a:prstGeom prst="rect">
            <a:avLst/>
          </a:prstGeom>
        </p:spPr>
        <p:txBody>
          <a:bodyPr wrap="square" lIns="108000" rIns="180000" anchor="b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  <a:latin typeface="Titillium Web ExtraLight" panose="000003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EB94D2B4-3E9E-4423-97E9-9B896FB8C5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1695" y="3457109"/>
            <a:ext cx="3199534" cy="433799"/>
          </a:xfrm>
          <a:prstGeom prst="rect">
            <a:avLst/>
          </a:prstGeom>
          <a:solidFill>
            <a:srgbClr val="284A9B"/>
          </a:solidFill>
        </p:spPr>
        <p:txBody>
          <a:bodyPr wrap="square" anchor="ctr" anchorCtr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800" b="0" cap="all" spc="0" baseline="0">
                <a:solidFill>
                  <a:schemeClr val="bg1"/>
                </a:solidFill>
                <a:latin typeface="Titillium Web SemiBold" panose="00000700000000000000" pitchFamily="2" charset="0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29" name="Espace réservé du texte 7">
            <a:extLst>
              <a:ext uri="{FF2B5EF4-FFF2-40B4-BE49-F238E27FC236}">
                <a16:creationId xmlns:a16="http://schemas.microsoft.com/office/drawing/2014/main" id="{6C4C7E53-C7FD-4B09-8D22-8AE45938A9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8501" y="4059920"/>
            <a:ext cx="3192728" cy="1775174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30" name="Espace réservé pour une image  3">
            <a:extLst>
              <a:ext uri="{FF2B5EF4-FFF2-40B4-BE49-F238E27FC236}">
                <a16:creationId xmlns:a16="http://schemas.microsoft.com/office/drawing/2014/main" id="{50FC8478-019F-48FF-B227-D535EA14F53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51694" y="1839169"/>
            <a:ext cx="3199535" cy="16150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31" name="Espace réservé du texte 7">
            <a:extLst>
              <a:ext uri="{FF2B5EF4-FFF2-40B4-BE49-F238E27FC236}">
                <a16:creationId xmlns:a16="http://schemas.microsoft.com/office/drawing/2014/main" id="{957C5B0B-EC98-4C44-B1D6-026291EBB9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96233" y="3462960"/>
            <a:ext cx="3199534" cy="433799"/>
          </a:xfrm>
          <a:prstGeom prst="rect">
            <a:avLst/>
          </a:prstGeom>
          <a:solidFill>
            <a:srgbClr val="0085CA"/>
          </a:solidFill>
        </p:spPr>
        <p:txBody>
          <a:bodyPr wrap="square" anchor="ctr" anchorCtr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800" b="0" cap="all" spc="0" baseline="0">
                <a:solidFill>
                  <a:schemeClr val="bg1"/>
                </a:solidFill>
                <a:latin typeface="Titillium Web SemiBold" panose="00000700000000000000" pitchFamily="2" charset="0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33" name="Espace réservé du texte 7">
            <a:extLst>
              <a:ext uri="{FF2B5EF4-FFF2-40B4-BE49-F238E27FC236}">
                <a16:creationId xmlns:a16="http://schemas.microsoft.com/office/drawing/2014/main" id="{CA195DBA-A208-4E50-BBAA-4D430E016D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03039" y="4065771"/>
            <a:ext cx="3192728" cy="1775174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36" name="Espace réservé pour une image  3">
            <a:extLst>
              <a:ext uri="{FF2B5EF4-FFF2-40B4-BE49-F238E27FC236}">
                <a16:creationId xmlns:a16="http://schemas.microsoft.com/office/drawing/2014/main" id="{89FA9599-229E-458F-A29F-A17B27651F6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496232" y="1845020"/>
            <a:ext cx="3199535" cy="16150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39" name="Espace réservé du texte 7">
            <a:extLst>
              <a:ext uri="{FF2B5EF4-FFF2-40B4-BE49-F238E27FC236}">
                <a16:creationId xmlns:a16="http://schemas.microsoft.com/office/drawing/2014/main" id="{518815FC-D6FD-45FB-B45C-F68C2B63378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45174" y="3456615"/>
            <a:ext cx="3199534" cy="433799"/>
          </a:xfrm>
          <a:prstGeom prst="rect">
            <a:avLst/>
          </a:prstGeom>
          <a:solidFill>
            <a:srgbClr val="20AA5E"/>
          </a:solidFill>
        </p:spPr>
        <p:txBody>
          <a:bodyPr wrap="square" anchor="ctr" anchorCtr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800" b="0" cap="all" spc="0" baseline="0">
                <a:solidFill>
                  <a:schemeClr val="bg1"/>
                </a:solidFill>
                <a:latin typeface="Titillium Web SemiBold" panose="00000700000000000000" pitchFamily="2" charset="0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40" name="Espace réservé du texte 7">
            <a:extLst>
              <a:ext uri="{FF2B5EF4-FFF2-40B4-BE49-F238E27FC236}">
                <a16:creationId xmlns:a16="http://schemas.microsoft.com/office/drawing/2014/main" id="{15822870-2AA2-4EF6-B8F6-27702731D6A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51980" y="4059426"/>
            <a:ext cx="3192728" cy="1775174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41" name="Espace réservé pour une image  3">
            <a:extLst>
              <a:ext uri="{FF2B5EF4-FFF2-40B4-BE49-F238E27FC236}">
                <a16:creationId xmlns:a16="http://schemas.microsoft.com/office/drawing/2014/main" id="{BBC32881-F557-416D-9696-4D0033BF7D7F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45173" y="1838675"/>
            <a:ext cx="3199535" cy="16150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2" name="Marcador de Posição do Número do Diapositivo 5">
            <a:extLst>
              <a:ext uri="{FF2B5EF4-FFF2-40B4-BE49-F238E27FC236}">
                <a16:creationId xmlns:a16="http://schemas.microsoft.com/office/drawing/2014/main" id="{9B31DD81-A242-C015-7EF8-54FE55FFD747}"/>
              </a:ext>
            </a:extLst>
          </p:cNvPr>
          <p:cNvSpPr txBox="1">
            <a:spLocks/>
          </p:cNvSpPr>
          <p:nvPr userDrawn="1"/>
        </p:nvSpPr>
        <p:spPr>
          <a:xfrm>
            <a:off x="10706100" y="6356350"/>
            <a:ext cx="512573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D1516ED-DD52-4A72-9068-DBF62BFF601A}" type="slidenum">
              <a:rPr lang="pt-PT" sz="1200" smtClean="0">
                <a:solidFill>
                  <a:schemeClr val="accent2"/>
                </a:solidFill>
                <a:latin typeface="Titillium Web SemiBold" panose="00000700000000000000" pitchFamily="2" charset="0"/>
              </a:rPr>
              <a:pPr algn="r"/>
              <a:t>‹nº›</a:t>
            </a:fld>
            <a:endParaRPr lang="pt-PT" sz="1200" dirty="0">
              <a:solidFill>
                <a:schemeClr val="accent2"/>
              </a:solidFill>
              <a:latin typeface="Titillium Web SemiBold" panose="00000700000000000000" pitchFamily="2" charset="0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352A019C-2CD9-F508-2C70-B2FF4A2BAB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1374" y="6356350"/>
            <a:ext cx="594482" cy="355353"/>
          </a:xfrm>
          <a:prstGeom prst="rect">
            <a:avLst/>
          </a:prstGeom>
        </p:spPr>
      </p:pic>
      <p:sp>
        <p:nvSpPr>
          <p:cNvPr id="5" name="Marcador de Posição do Rodapé 3">
            <a:extLst>
              <a:ext uri="{FF2B5EF4-FFF2-40B4-BE49-F238E27FC236}">
                <a16:creationId xmlns:a16="http://schemas.microsoft.com/office/drawing/2014/main" id="{60AF2142-6338-53BF-BF09-E039374DF5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1260" y="6356350"/>
            <a:ext cx="8249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  <a:latin typeface="Titillium Web Light" panose="00000400000000000000" pitchFamily="2" charset="0"/>
              </a:defRPr>
            </a:lvl1pPr>
          </a:lstStyle>
          <a:p>
            <a:r>
              <a:rPr lang="pt-PT" dirty="0"/>
              <a:t>[Título]</a:t>
            </a: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316F50C0-E52E-4E76-9A87-1DBF971C76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05187" y="520885"/>
            <a:ext cx="997094" cy="59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968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Esquema com imagem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3">
            <a:extLst>
              <a:ext uri="{FF2B5EF4-FFF2-40B4-BE49-F238E27FC236}">
                <a16:creationId xmlns:a16="http://schemas.microsoft.com/office/drawing/2014/main" id="{C70103CE-C85C-49CE-A778-6CE85761B1C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-10709" y="3419997"/>
            <a:ext cx="4078708" cy="34290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5" name="Espace réservé du texte 7">
            <a:extLst>
              <a:ext uri="{FF2B5EF4-FFF2-40B4-BE49-F238E27FC236}">
                <a16:creationId xmlns:a16="http://schemas.microsoft.com/office/drawing/2014/main" id="{0BAB91C5-3763-49F4-970B-DFBAEC7F687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10709" y="-2"/>
            <a:ext cx="4078708" cy="3429002"/>
          </a:xfrm>
          <a:prstGeom prst="rect">
            <a:avLst/>
          </a:prstGeom>
          <a:solidFill>
            <a:srgbClr val="284A9B"/>
          </a:solidFill>
        </p:spPr>
        <p:txBody>
          <a:bodyPr wrap="square" lIns="360000" tIns="360000" rIns="360000" bIns="36000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b="0" cap="all" spc="0" baseline="0">
                <a:solidFill>
                  <a:schemeClr val="bg1"/>
                </a:solidFill>
                <a:latin typeface="Titillium Web SemiBold" panose="00000700000000000000" pitchFamily="2" charset="0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23" name="Espace réservé pour une image  3">
            <a:extLst>
              <a:ext uri="{FF2B5EF4-FFF2-40B4-BE49-F238E27FC236}">
                <a16:creationId xmlns:a16="http://schemas.microsoft.com/office/drawing/2014/main" id="{DF998AA1-3B65-4BC2-B4E1-00C28B7490B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62001" y="-2"/>
            <a:ext cx="4067999" cy="3419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6" name="Espace réservé du texte 7">
            <a:extLst>
              <a:ext uri="{FF2B5EF4-FFF2-40B4-BE49-F238E27FC236}">
                <a16:creationId xmlns:a16="http://schemas.microsoft.com/office/drawing/2014/main" id="{E8AABDE3-43B5-4E55-AD76-CE332E85D2F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62000" y="3437999"/>
            <a:ext cx="4068000" cy="3420000"/>
          </a:xfrm>
          <a:prstGeom prst="rect">
            <a:avLst/>
          </a:prstGeom>
          <a:solidFill>
            <a:srgbClr val="0085CA"/>
          </a:solidFill>
        </p:spPr>
        <p:txBody>
          <a:bodyPr wrap="square" lIns="360000" tIns="360000" rIns="360000" bIns="36000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b="0" cap="all" spc="0" baseline="0">
                <a:solidFill>
                  <a:schemeClr val="bg1"/>
                </a:solidFill>
                <a:latin typeface="Titillium Web SemiBold" panose="00000700000000000000" pitchFamily="2" charset="0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01B7C2BE-81F2-4F11-B316-00F751C908F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13292" y="-2"/>
            <a:ext cx="4078708" cy="3438001"/>
          </a:xfrm>
          <a:prstGeom prst="rect">
            <a:avLst/>
          </a:prstGeom>
          <a:solidFill>
            <a:srgbClr val="20AA5E"/>
          </a:solidFill>
        </p:spPr>
        <p:txBody>
          <a:bodyPr wrap="square" lIns="360000" tIns="360000" rIns="360000" bIns="36000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b="0" cap="all" spc="0" baseline="0">
                <a:solidFill>
                  <a:schemeClr val="bg1"/>
                </a:solidFill>
                <a:latin typeface="Titillium Web SemiBold" panose="00000700000000000000" pitchFamily="2" charset="0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3" name="Espace réservé pour une image  3">
            <a:extLst>
              <a:ext uri="{FF2B5EF4-FFF2-40B4-BE49-F238E27FC236}">
                <a16:creationId xmlns:a16="http://schemas.microsoft.com/office/drawing/2014/main" id="{31D9DAFB-BBBE-4471-BAD5-2D7FAB7EFC0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108887" y="3425292"/>
            <a:ext cx="4083113" cy="3432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9C111AD5-732F-4859-9163-36741092CF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05187" y="520892"/>
            <a:ext cx="997094" cy="59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415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ências Bibiográfi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e Conteúdo 2">
            <a:extLst>
              <a:ext uri="{FF2B5EF4-FFF2-40B4-BE49-F238E27FC236}">
                <a16:creationId xmlns:a16="http://schemas.microsoft.com/office/drawing/2014/main" id="{1F554D1C-5BB5-4DB0-A9A9-1D0CF79A129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71550" y="1837764"/>
            <a:ext cx="10248900" cy="400722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1pPr>
            <a:lvl2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3pPr>
            <a:lvl4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4pPr>
            <a:lvl5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5pPr>
          </a:lstStyle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10" name="Marcador de Posição do Número do Diapositivo 5">
            <a:extLst>
              <a:ext uri="{FF2B5EF4-FFF2-40B4-BE49-F238E27FC236}">
                <a16:creationId xmlns:a16="http://schemas.microsoft.com/office/drawing/2014/main" id="{89CA729D-402A-B2E6-2BE2-A99032F4085A}"/>
              </a:ext>
            </a:extLst>
          </p:cNvPr>
          <p:cNvSpPr txBox="1">
            <a:spLocks/>
          </p:cNvSpPr>
          <p:nvPr userDrawn="1"/>
        </p:nvSpPr>
        <p:spPr>
          <a:xfrm>
            <a:off x="10706100" y="6356350"/>
            <a:ext cx="512573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D1516ED-DD52-4A72-9068-DBF62BFF601A}" type="slidenum">
              <a:rPr lang="pt-PT" sz="1200" smtClean="0">
                <a:solidFill>
                  <a:schemeClr val="accent2"/>
                </a:solidFill>
                <a:latin typeface="Titillium Web SemiBold" panose="00000700000000000000" pitchFamily="2" charset="0"/>
              </a:rPr>
              <a:pPr algn="r"/>
              <a:t>‹nº›</a:t>
            </a:fld>
            <a:endParaRPr lang="pt-PT" sz="1200" dirty="0">
              <a:solidFill>
                <a:schemeClr val="accent2"/>
              </a:solidFill>
              <a:latin typeface="Titillium Web SemiBold" panose="00000700000000000000" pitchFamily="2" charset="0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8D929D2D-C481-EB32-69BA-84EDB07A1F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1374" y="6356350"/>
            <a:ext cx="594482" cy="355353"/>
          </a:xfrm>
          <a:prstGeom prst="rect">
            <a:avLst/>
          </a:prstGeom>
        </p:spPr>
      </p:pic>
      <p:sp>
        <p:nvSpPr>
          <p:cNvPr id="5" name="Marcador de Posição do Rodapé 3">
            <a:extLst>
              <a:ext uri="{FF2B5EF4-FFF2-40B4-BE49-F238E27FC236}">
                <a16:creationId xmlns:a16="http://schemas.microsoft.com/office/drawing/2014/main" id="{5BE50C1F-407D-3395-AC4C-FA4F431A72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1260" y="6356350"/>
            <a:ext cx="8249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  <a:latin typeface="Titillium Web Light" panose="00000400000000000000" pitchFamily="2" charset="0"/>
              </a:defRPr>
            </a:lvl1pPr>
          </a:lstStyle>
          <a:p>
            <a:r>
              <a:rPr lang="pt-PT" dirty="0"/>
              <a:t>[Título]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EE845FE7-552F-4F7D-8B8B-2EA91DD069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9775" y="649379"/>
            <a:ext cx="9340296" cy="46752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lnSpc>
                <a:spcPct val="100000"/>
              </a:lnSpc>
              <a:defRPr sz="2800">
                <a:solidFill>
                  <a:schemeClr val="accent2"/>
                </a:solidFill>
                <a:latin typeface="Titillium Web Black" panose="00000A00000000000000" pitchFamily="2" charset="0"/>
              </a:defRPr>
            </a:lvl1pPr>
          </a:lstStyle>
          <a:p>
            <a:r>
              <a:rPr lang="pt-PT" dirty="0"/>
              <a:t>CLIQUE PARA EDITAR O TÍTULO DO MODELO GLOBAL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EB3026F8-D8D1-4311-9348-4AED2ABD8E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05187" y="520892"/>
            <a:ext cx="997093" cy="59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0343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ências Bibiográficas_com fu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0568AFB-3721-DDAA-C2CA-B233A3F5C3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87" y="0"/>
            <a:ext cx="12193587" cy="6858000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49EF6289-C058-47BD-B381-3BCE8210D7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9775" y="649379"/>
            <a:ext cx="9340296" cy="46752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lnSpc>
                <a:spcPct val="100000"/>
              </a:lnSpc>
              <a:defRPr sz="2800">
                <a:solidFill>
                  <a:schemeClr val="accent2"/>
                </a:solidFill>
                <a:latin typeface="Titillium Web Black" panose="00000A00000000000000" pitchFamily="2" charset="0"/>
              </a:defRPr>
            </a:lvl1pPr>
          </a:lstStyle>
          <a:p>
            <a:r>
              <a:rPr lang="pt-PT" dirty="0"/>
              <a:t>CLIQUE PARA EDITAR O TÍTULO DO MODELO GLOBAL</a:t>
            </a:r>
          </a:p>
        </p:txBody>
      </p:sp>
      <p:sp>
        <p:nvSpPr>
          <p:cNvPr id="9" name="Marcador de Posição de Conteúdo 2">
            <a:extLst>
              <a:ext uri="{FF2B5EF4-FFF2-40B4-BE49-F238E27FC236}">
                <a16:creationId xmlns:a16="http://schemas.microsoft.com/office/drawing/2014/main" id="{1F554D1C-5BB5-4DB0-A9A9-1D0CF79A129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71550" y="1837764"/>
            <a:ext cx="10248900" cy="400722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1pPr>
            <a:lvl2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3pPr>
            <a:lvl4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4pPr>
            <a:lvl5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5pPr>
          </a:lstStyle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10" name="Marcador de Posição do Número do Diapositivo 5">
            <a:extLst>
              <a:ext uri="{FF2B5EF4-FFF2-40B4-BE49-F238E27FC236}">
                <a16:creationId xmlns:a16="http://schemas.microsoft.com/office/drawing/2014/main" id="{89CA729D-402A-B2E6-2BE2-A99032F4085A}"/>
              </a:ext>
            </a:extLst>
          </p:cNvPr>
          <p:cNvSpPr txBox="1">
            <a:spLocks/>
          </p:cNvSpPr>
          <p:nvPr userDrawn="1"/>
        </p:nvSpPr>
        <p:spPr>
          <a:xfrm>
            <a:off x="10706100" y="6356350"/>
            <a:ext cx="512573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D1516ED-DD52-4A72-9068-DBF62BFF601A}" type="slidenum">
              <a:rPr lang="pt-PT" sz="1200" smtClean="0">
                <a:solidFill>
                  <a:schemeClr val="accent2"/>
                </a:solidFill>
                <a:latin typeface="Titillium Web SemiBold" panose="00000700000000000000" pitchFamily="2" charset="0"/>
              </a:rPr>
              <a:pPr algn="r"/>
              <a:t>‹nº›</a:t>
            </a:fld>
            <a:endParaRPr lang="pt-PT" sz="1200" dirty="0">
              <a:solidFill>
                <a:schemeClr val="accent2"/>
              </a:solidFill>
              <a:latin typeface="Titillium Web SemiBold" panose="00000700000000000000" pitchFamily="2" charset="0"/>
            </a:endParaRP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F8C2452-614E-2C3A-3750-C79F4EA218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1374" y="6356350"/>
            <a:ext cx="594482" cy="355353"/>
          </a:xfrm>
          <a:prstGeom prst="rect">
            <a:avLst/>
          </a:prstGeom>
        </p:spPr>
      </p:pic>
      <p:sp>
        <p:nvSpPr>
          <p:cNvPr id="13" name="Marcador de Posição do Rodapé 3">
            <a:extLst>
              <a:ext uri="{FF2B5EF4-FFF2-40B4-BE49-F238E27FC236}">
                <a16:creationId xmlns:a16="http://schemas.microsoft.com/office/drawing/2014/main" id="{7FE008A7-E515-F817-EB77-5A92FB415C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1260" y="6356350"/>
            <a:ext cx="8249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  <a:latin typeface="Titillium Web Light" panose="00000400000000000000" pitchFamily="2" charset="0"/>
              </a:defRPr>
            </a:lvl1pPr>
          </a:lstStyle>
          <a:p>
            <a:r>
              <a:rPr lang="pt-PT" dirty="0"/>
              <a:t>[Título]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B36E9DB3-CE04-41E2-96E2-67D9F7A4BF3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05187" y="520892"/>
            <a:ext cx="997093" cy="59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346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37BD937-5448-7743-BE42-EE5AE98157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714"/>
            <a:ext cx="12192000" cy="6854572"/>
          </a:xfrm>
          <a:prstGeom prst="rect">
            <a:avLst/>
          </a:prstGeom>
          <a:effectLst>
            <a:outerShdw blurRad="114300" algn="ctr" rotWithShape="0">
              <a:prstClr val="black">
                <a:alpha val="30000"/>
              </a:prstClr>
            </a:outerShdw>
          </a:effectLst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6A4217B5-5D03-6CA3-64C1-BA088C63D5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7053" y="3429000"/>
            <a:ext cx="10755961" cy="807984"/>
          </a:xfrm>
          <a:prstGeom prst="rect">
            <a:avLst/>
          </a:prstGeom>
          <a:effectLst>
            <a:outerShdw blurRad="63500" algn="ctr" rotWithShape="0">
              <a:prstClr val="black">
                <a:alpha val="30000"/>
              </a:prstClr>
            </a:outerShdw>
          </a:effectLst>
        </p:spPr>
        <p:txBody>
          <a:bodyPr wrap="square" lIns="10800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itillium Web ExtraLight" panose="000003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B61A90F1-881C-4EF1-88BD-EA15333F5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019" y="1621198"/>
            <a:ext cx="10755963" cy="1727047"/>
          </a:xfrm>
          <a:prstGeom prst="rect">
            <a:avLst/>
          </a:prstGeom>
          <a:effectLst/>
        </p:spPr>
        <p:txBody>
          <a:bodyPr lIns="72000" anchor="b" anchorCtr="0">
            <a:noAutofit/>
          </a:bodyPr>
          <a:lstStyle>
            <a:lvl1pPr algn="ctr">
              <a:lnSpc>
                <a:spcPct val="80000"/>
              </a:lnSpc>
              <a:defRPr sz="4400" b="1" cap="all" spc="0" baseline="0">
                <a:solidFill>
                  <a:schemeClr val="bg2"/>
                </a:solidFill>
                <a:latin typeface="Titillium Web Black" panose="00000A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2" name="Título 11">
            <a:extLst>
              <a:ext uri="{FF2B5EF4-FFF2-40B4-BE49-F238E27FC236}">
                <a16:creationId xmlns:a16="http://schemas.microsoft.com/office/drawing/2014/main" id="{94D06760-2E86-C8DE-91BC-8F7F4A1BB381}"/>
              </a:ext>
            </a:extLst>
          </p:cNvPr>
          <p:cNvSpPr txBox="1">
            <a:spLocks/>
          </p:cNvSpPr>
          <p:nvPr userDrawn="1"/>
        </p:nvSpPr>
        <p:spPr>
          <a:xfrm>
            <a:off x="718019" y="1782369"/>
            <a:ext cx="10755963" cy="172704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Titillium Web Black" panose="00000A00000000000000" pitchFamily="2" charset="0"/>
                <a:ea typeface="+mj-ea"/>
                <a:cs typeface="+mj-cs"/>
              </a:defRPr>
            </a:lvl1pPr>
          </a:lstStyle>
          <a:p>
            <a:pPr algn="ctr"/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320952A-9A8F-B85F-5DA0-BDF3D1544F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6424" y="4822403"/>
            <a:ext cx="1637217" cy="72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29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F9ABF94-3B9E-3872-6094-D5CDB970A4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2A861232-C5E1-C956-6D53-C417512A59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12685" y="2953663"/>
            <a:ext cx="5276190" cy="18478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3600">
                <a:solidFill>
                  <a:schemeClr val="bg2"/>
                </a:solidFill>
                <a:latin typeface="Titillium Web ExtraLight" panose="00000300000000000000" pitchFamily="2" charset="0"/>
              </a:defRPr>
            </a:lvl1pPr>
          </a:lstStyle>
          <a:p>
            <a:pPr lvl="0"/>
            <a:r>
              <a:rPr lang="pt-PT" dirty="0"/>
              <a:t>CLIQUE PARA EDITAR OS ESTILOS DO TEXTO DE MODELO GLOBAL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73B99CA2-6938-6F12-0544-7B7EEF033FE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12685" y="1994824"/>
            <a:ext cx="1544864" cy="80646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buFontTx/>
              <a:buNone/>
              <a:defRPr lang="pt-PT" sz="7000" b="1" kern="1200" dirty="0">
                <a:solidFill>
                  <a:schemeClr val="bg2"/>
                </a:solidFill>
                <a:latin typeface="Titillium Web Black" panose="00000A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Nº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73140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FEA8EAE5-8CAB-3633-E91A-06AD90FF26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27083155-D7D8-15EF-9E3A-5138C24D94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12685" y="2953663"/>
            <a:ext cx="5276190" cy="18478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3600">
                <a:solidFill>
                  <a:schemeClr val="bg2"/>
                </a:solidFill>
                <a:latin typeface="Titillium Web ExtraLight" panose="00000300000000000000" pitchFamily="2" charset="0"/>
              </a:defRPr>
            </a:lvl1pPr>
          </a:lstStyle>
          <a:p>
            <a:pPr lvl="0"/>
            <a:r>
              <a:rPr lang="pt-PT" dirty="0"/>
              <a:t>CLIQUE PARA EDITAR OS ESTILOS DO TEXTO DE MODELO GLOBAL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668D0DA5-75BF-6EB7-3B9A-80E11333297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12685" y="1994824"/>
            <a:ext cx="1544864" cy="80646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buFontTx/>
              <a:buNone/>
              <a:defRPr lang="pt-PT" sz="7000" b="1" kern="1200" dirty="0">
                <a:solidFill>
                  <a:schemeClr val="bg2"/>
                </a:solidFill>
                <a:latin typeface="Titillium Web Black" panose="00000A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Nº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32955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125F304-F09A-F43B-DBBD-FD54F32F45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87" y="0"/>
            <a:ext cx="12193587" cy="6858000"/>
          </a:xfrm>
          <a:prstGeom prst="rect">
            <a:avLst/>
          </a:prstGeom>
        </p:spPr>
      </p:pic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E90398E9-EA85-4263-85E6-3FBFF6CDF2E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717175" y="3200026"/>
            <a:ext cx="2712152" cy="8151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buFontTx/>
              <a:buNone/>
              <a:defRPr lang="pt-PT" sz="18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52B1E"/>
              </a:buClr>
              <a:buFont typeface="Arial" panose="020B0604020202020204" pitchFamily="34" charset="0"/>
              <a:buChar char="•"/>
              <a:defRPr lang="en-US" sz="1200" kern="1200" dirty="0" smtClean="0">
                <a:solidFill>
                  <a:srgbClr val="131313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52B1E"/>
              </a:buClr>
              <a:buFont typeface="Arial" panose="020B0604020202020204" pitchFamily="34" charset="0"/>
              <a:buChar char="•"/>
              <a:defRPr lang="en-US" sz="1200" kern="1200" dirty="0" smtClean="0">
                <a:solidFill>
                  <a:srgbClr val="131313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52B1E"/>
              </a:buClr>
              <a:buFont typeface="Arial" panose="020B0604020202020204" pitchFamily="34" charset="0"/>
              <a:buChar char="•"/>
              <a:defRPr lang="en-US" sz="1200" kern="1200" dirty="0" smtClean="0">
                <a:solidFill>
                  <a:srgbClr val="131313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52B1E"/>
              </a:buClr>
              <a:buFont typeface="Arial" panose="020B0604020202020204" pitchFamily="34" charset="0"/>
              <a:buChar char="•"/>
              <a:defRPr lang="pt-PT" sz="1200" kern="1200" dirty="0">
                <a:solidFill>
                  <a:srgbClr val="131313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</a:lstStyle>
          <a:p>
            <a:pPr lvl="0"/>
            <a:r>
              <a:rPr lang="en-US" dirty="0"/>
              <a:t>EDIT MASTER TEXT</a:t>
            </a:r>
            <a:endParaRPr lang="pt-PT" dirty="0"/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22F67E9C-FA5B-4912-972A-32CA767EB08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717175" y="2131297"/>
            <a:ext cx="2712152" cy="8151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buFontTx/>
              <a:buNone/>
              <a:defRPr lang="pt-PT" sz="18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52B1E"/>
              </a:buClr>
              <a:buFont typeface="Arial" panose="020B0604020202020204" pitchFamily="34" charset="0"/>
              <a:buChar char="•"/>
              <a:defRPr lang="en-US" sz="1200" kern="1200" dirty="0" smtClean="0">
                <a:solidFill>
                  <a:srgbClr val="131313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52B1E"/>
              </a:buClr>
              <a:buFont typeface="Arial" panose="020B0604020202020204" pitchFamily="34" charset="0"/>
              <a:buChar char="•"/>
              <a:defRPr lang="en-US" sz="1200" kern="1200" dirty="0" smtClean="0">
                <a:solidFill>
                  <a:srgbClr val="131313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52B1E"/>
              </a:buClr>
              <a:buFont typeface="Arial" panose="020B0604020202020204" pitchFamily="34" charset="0"/>
              <a:buChar char="•"/>
              <a:defRPr lang="en-US" sz="1200" kern="1200" dirty="0" smtClean="0">
                <a:solidFill>
                  <a:srgbClr val="131313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52B1E"/>
              </a:buClr>
              <a:buFont typeface="Arial" panose="020B0604020202020204" pitchFamily="34" charset="0"/>
              <a:buChar char="•"/>
              <a:defRPr lang="pt-PT" sz="1200" kern="1200" dirty="0">
                <a:solidFill>
                  <a:srgbClr val="131313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</a:lstStyle>
          <a:p>
            <a:pPr lvl="0"/>
            <a:r>
              <a:rPr lang="en-US" dirty="0"/>
              <a:t>EDIT MASTER TEXT</a:t>
            </a:r>
            <a:endParaRPr lang="pt-PT" dirty="0"/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75B3A240-9291-4B3E-8566-B1ECAB29D1B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698675" y="3200026"/>
            <a:ext cx="2712152" cy="8151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buFontTx/>
              <a:buNone/>
              <a:defRPr lang="pt-PT" sz="18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52B1E"/>
              </a:buClr>
              <a:buFont typeface="Arial" panose="020B0604020202020204" pitchFamily="34" charset="0"/>
              <a:buChar char="•"/>
              <a:defRPr lang="en-US" sz="1200" kern="1200" dirty="0" smtClean="0">
                <a:solidFill>
                  <a:srgbClr val="131313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52B1E"/>
              </a:buClr>
              <a:buFont typeface="Arial" panose="020B0604020202020204" pitchFamily="34" charset="0"/>
              <a:buChar char="•"/>
              <a:defRPr lang="en-US" sz="1200" kern="1200" dirty="0" smtClean="0">
                <a:solidFill>
                  <a:srgbClr val="131313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52B1E"/>
              </a:buClr>
              <a:buFont typeface="Arial" panose="020B0604020202020204" pitchFamily="34" charset="0"/>
              <a:buChar char="•"/>
              <a:defRPr lang="en-US" sz="1200" kern="1200" dirty="0" smtClean="0">
                <a:solidFill>
                  <a:srgbClr val="131313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52B1E"/>
              </a:buClr>
              <a:buFont typeface="Arial" panose="020B0604020202020204" pitchFamily="34" charset="0"/>
              <a:buChar char="•"/>
              <a:defRPr lang="pt-PT" sz="1200" kern="1200" dirty="0">
                <a:solidFill>
                  <a:srgbClr val="131313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</a:lstStyle>
          <a:p>
            <a:pPr lvl="0"/>
            <a:r>
              <a:rPr lang="en-US" dirty="0"/>
              <a:t>EDIT MASTER TEXT</a:t>
            </a:r>
            <a:endParaRPr lang="pt-PT" dirty="0"/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B56C80D9-D610-4920-9325-1A4AE706516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698675" y="4297259"/>
            <a:ext cx="2712152" cy="79183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buFontTx/>
              <a:buNone/>
              <a:defRPr lang="pt-PT" sz="18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52B1E"/>
              </a:buClr>
              <a:buFont typeface="Arial" panose="020B0604020202020204" pitchFamily="34" charset="0"/>
              <a:buChar char="•"/>
              <a:defRPr lang="en-US" sz="1200" kern="1200" dirty="0" smtClean="0">
                <a:solidFill>
                  <a:srgbClr val="131313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52B1E"/>
              </a:buClr>
              <a:buFont typeface="Arial" panose="020B0604020202020204" pitchFamily="34" charset="0"/>
              <a:buChar char="•"/>
              <a:defRPr lang="en-US" sz="1200" kern="1200" dirty="0" smtClean="0">
                <a:solidFill>
                  <a:srgbClr val="131313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52B1E"/>
              </a:buClr>
              <a:buFont typeface="Arial" panose="020B0604020202020204" pitchFamily="34" charset="0"/>
              <a:buChar char="•"/>
              <a:defRPr lang="en-US" sz="1200" kern="1200" dirty="0" smtClean="0">
                <a:solidFill>
                  <a:srgbClr val="131313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52B1E"/>
              </a:buClr>
              <a:buFont typeface="Arial" panose="020B0604020202020204" pitchFamily="34" charset="0"/>
              <a:buChar char="•"/>
              <a:defRPr lang="pt-PT" sz="1200" kern="1200" dirty="0">
                <a:solidFill>
                  <a:srgbClr val="131313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</a:lstStyle>
          <a:p>
            <a:pPr lvl="0"/>
            <a:r>
              <a:rPr lang="en-US" dirty="0"/>
              <a:t>EDIT MASTER TEXT</a:t>
            </a:r>
            <a:endParaRPr lang="pt-PT" dirty="0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C9C95AB2-0184-4325-A234-0455781E99F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698675" y="2131297"/>
            <a:ext cx="2712152" cy="8151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buFontTx/>
              <a:buNone/>
              <a:defRPr lang="pt-PT" sz="18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52B1E"/>
              </a:buClr>
              <a:buFont typeface="Arial" panose="020B0604020202020204" pitchFamily="34" charset="0"/>
              <a:buChar char="•"/>
              <a:defRPr lang="en-US" sz="1200" kern="1200" dirty="0" smtClean="0">
                <a:solidFill>
                  <a:srgbClr val="131313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52B1E"/>
              </a:buClr>
              <a:buFont typeface="Arial" panose="020B0604020202020204" pitchFamily="34" charset="0"/>
              <a:buChar char="•"/>
              <a:defRPr lang="en-US" sz="1200" kern="1200" dirty="0" smtClean="0">
                <a:solidFill>
                  <a:srgbClr val="131313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52B1E"/>
              </a:buClr>
              <a:buFont typeface="Arial" panose="020B0604020202020204" pitchFamily="34" charset="0"/>
              <a:buChar char="•"/>
              <a:defRPr lang="en-US" sz="1200" kern="1200" dirty="0" smtClean="0">
                <a:solidFill>
                  <a:srgbClr val="131313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52B1E"/>
              </a:buClr>
              <a:buFont typeface="Arial" panose="020B0604020202020204" pitchFamily="34" charset="0"/>
              <a:buChar char="•"/>
              <a:defRPr lang="pt-PT" sz="1200" kern="1200" dirty="0">
                <a:solidFill>
                  <a:srgbClr val="131313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</a:lstStyle>
          <a:p>
            <a:pPr lvl="0"/>
            <a:r>
              <a:rPr lang="en-US" dirty="0"/>
              <a:t>EDIT MASTER TEXT</a:t>
            </a:r>
            <a:endParaRPr lang="pt-PT" dirty="0"/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397F552B-B8AB-40AC-9E0D-A3349E43AF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19250" y="2088847"/>
            <a:ext cx="936000" cy="900000"/>
          </a:xfrm>
          <a:prstGeom prst="rect">
            <a:avLst/>
          </a:prstGeom>
          <a:noFill/>
        </p:spPr>
        <p:txBody>
          <a:bodyPr lIns="0" tIns="0" rIns="0" bIns="0" anchor="ctr">
            <a:noAutofit/>
          </a:bodyPr>
          <a:lstStyle>
            <a:lvl1pPr marL="0" indent="0" algn="r" defTabSz="457200" rtl="0" eaLnBrk="1" latinLnBrk="0" hangingPunct="1">
              <a:lnSpc>
                <a:spcPct val="90000"/>
              </a:lnSpc>
              <a:buFontTx/>
              <a:buNone/>
              <a:defRPr lang="pt-PT" sz="3200" b="1" kern="1200" dirty="0">
                <a:solidFill>
                  <a:schemeClr val="accent2"/>
                </a:solidFill>
                <a:latin typeface="Titillium Web Black" panose="00000A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Nº</a:t>
            </a:r>
            <a:endParaRPr lang="pt-PT" dirty="0"/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D405402C-0FA4-4FBB-BBF4-68B06B058C1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717175" y="4297259"/>
            <a:ext cx="2712152" cy="79183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buFontTx/>
              <a:buNone/>
              <a:defRPr lang="pt-PT" sz="18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52B1E"/>
              </a:buClr>
              <a:buFont typeface="Arial" panose="020B0604020202020204" pitchFamily="34" charset="0"/>
              <a:buChar char="•"/>
              <a:defRPr lang="en-US" sz="1200" kern="1200" dirty="0" smtClean="0">
                <a:solidFill>
                  <a:srgbClr val="131313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52B1E"/>
              </a:buClr>
              <a:buFont typeface="Arial" panose="020B0604020202020204" pitchFamily="34" charset="0"/>
              <a:buChar char="•"/>
              <a:defRPr lang="en-US" sz="1200" kern="1200" dirty="0" smtClean="0">
                <a:solidFill>
                  <a:srgbClr val="131313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52B1E"/>
              </a:buClr>
              <a:buFont typeface="Arial" panose="020B0604020202020204" pitchFamily="34" charset="0"/>
              <a:buChar char="•"/>
              <a:defRPr lang="en-US" sz="1200" kern="1200" dirty="0" smtClean="0">
                <a:solidFill>
                  <a:srgbClr val="131313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52B1E"/>
              </a:buClr>
              <a:buFont typeface="Arial" panose="020B0604020202020204" pitchFamily="34" charset="0"/>
              <a:buChar char="•"/>
              <a:defRPr lang="pt-PT" sz="1200" kern="1200" dirty="0">
                <a:solidFill>
                  <a:srgbClr val="131313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</a:lstStyle>
          <a:p>
            <a:pPr lvl="0"/>
            <a:r>
              <a:rPr lang="en-US" dirty="0"/>
              <a:t>EDIT MASTER TEXT</a:t>
            </a:r>
            <a:endParaRPr lang="pt-PT" dirty="0"/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75922EC5-7006-4FEA-9DB0-D932A13B2E2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619250" y="3151333"/>
            <a:ext cx="936000" cy="900000"/>
          </a:xfrm>
          <a:prstGeom prst="rect">
            <a:avLst/>
          </a:prstGeom>
          <a:noFill/>
        </p:spPr>
        <p:txBody>
          <a:bodyPr lIns="0" tIns="0" rIns="0" bIns="0" anchor="ctr">
            <a:noAutofit/>
          </a:bodyPr>
          <a:lstStyle>
            <a:lvl1pPr marL="0" indent="0" algn="r" defTabSz="457200" rtl="0" eaLnBrk="1" latinLnBrk="0" hangingPunct="1">
              <a:lnSpc>
                <a:spcPct val="90000"/>
              </a:lnSpc>
              <a:buFontTx/>
              <a:buNone/>
              <a:defRPr lang="pt-PT" sz="3200" b="1" kern="1200" dirty="0">
                <a:solidFill>
                  <a:schemeClr val="accent2"/>
                </a:solidFill>
                <a:latin typeface="Titillium Web Black" panose="00000A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Nº</a:t>
            </a:r>
            <a:endParaRPr lang="pt-PT" dirty="0"/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D6F46264-F4FF-4F62-B185-F714A7DB82D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619250" y="4231539"/>
            <a:ext cx="936000" cy="900000"/>
          </a:xfrm>
          <a:prstGeom prst="rect">
            <a:avLst/>
          </a:prstGeom>
          <a:noFill/>
        </p:spPr>
        <p:txBody>
          <a:bodyPr lIns="0" tIns="0" rIns="0" bIns="0" anchor="ctr">
            <a:noAutofit/>
          </a:bodyPr>
          <a:lstStyle>
            <a:lvl1pPr marL="0" indent="0" algn="r" defTabSz="457200" rtl="0" eaLnBrk="1" latinLnBrk="0" hangingPunct="1">
              <a:lnSpc>
                <a:spcPct val="90000"/>
              </a:lnSpc>
              <a:buFontTx/>
              <a:buNone/>
              <a:defRPr lang="pt-PT" sz="3200" b="1" kern="1200" dirty="0">
                <a:solidFill>
                  <a:schemeClr val="accent2"/>
                </a:solidFill>
                <a:latin typeface="Titillium Web Black" panose="00000A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Nº</a:t>
            </a:r>
            <a:endParaRPr lang="pt-PT" dirty="0"/>
          </a:p>
        </p:txBody>
      </p:sp>
      <p:sp>
        <p:nvSpPr>
          <p:cNvPr id="42" name="Text Placeholder 13">
            <a:extLst>
              <a:ext uri="{FF2B5EF4-FFF2-40B4-BE49-F238E27FC236}">
                <a16:creationId xmlns:a16="http://schemas.microsoft.com/office/drawing/2014/main" id="{7C3E6FF6-4E28-4FC7-9486-6758E6E802D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600750" y="2088847"/>
            <a:ext cx="936000" cy="900000"/>
          </a:xfrm>
          <a:prstGeom prst="rect">
            <a:avLst/>
          </a:prstGeom>
          <a:noFill/>
        </p:spPr>
        <p:txBody>
          <a:bodyPr lIns="0" tIns="0" rIns="0" bIns="0" anchor="ctr">
            <a:noAutofit/>
          </a:bodyPr>
          <a:lstStyle>
            <a:lvl1pPr marL="0" indent="0" algn="r" defTabSz="457200" rtl="0" eaLnBrk="1" latinLnBrk="0" hangingPunct="1">
              <a:lnSpc>
                <a:spcPct val="90000"/>
              </a:lnSpc>
              <a:buFontTx/>
              <a:buNone/>
              <a:defRPr lang="pt-PT" sz="3200" b="1" kern="1200" dirty="0">
                <a:solidFill>
                  <a:schemeClr val="accent2"/>
                </a:solidFill>
                <a:latin typeface="Titillium Web Black" panose="00000A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Nº</a:t>
            </a:r>
            <a:endParaRPr lang="pt-PT" dirty="0"/>
          </a:p>
        </p:txBody>
      </p:sp>
      <p:sp>
        <p:nvSpPr>
          <p:cNvPr id="47" name="Text Placeholder 13">
            <a:extLst>
              <a:ext uri="{FF2B5EF4-FFF2-40B4-BE49-F238E27FC236}">
                <a16:creationId xmlns:a16="http://schemas.microsoft.com/office/drawing/2014/main" id="{69EE74FD-A846-4944-8449-6A58F055E2B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600750" y="3151333"/>
            <a:ext cx="936000" cy="900000"/>
          </a:xfrm>
          <a:prstGeom prst="rect">
            <a:avLst/>
          </a:prstGeom>
          <a:noFill/>
        </p:spPr>
        <p:txBody>
          <a:bodyPr lIns="0" tIns="0" rIns="0" bIns="0" anchor="ctr">
            <a:noAutofit/>
          </a:bodyPr>
          <a:lstStyle>
            <a:lvl1pPr marL="0" indent="0" algn="r" defTabSz="457200" rtl="0" eaLnBrk="1" latinLnBrk="0" hangingPunct="1">
              <a:lnSpc>
                <a:spcPct val="90000"/>
              </a:lnSpc>
              <a:buFontTx/>
              <a:buNone/>
              <a:defRPr lang="pt-PT" sz="3200" b="1" kern="1200" dirty="0">
                <a:solidFill>
                  <a:schemeClr val="accent2"/>
                </a:solidFill>
                <a:latin typeface="Titillium Web Black" panose="00000A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Nº</a:t>
            </a:r>
            <a:endParaRPr lang="pt-PT" dirty="0"/>
          </a:p>
        </p:txBody>
      </p:sp>
      <p:sp>
        <p:nvSpPr>
          <p:cNvPr id="48" name="Text Placeholder 13">
            <a:extLst>
              <a:ext uri="{FF2B5EF4-FFF2-40B4-BE49-F238E27FC236}">
                <a16:creationId xmlns:a16="http://schemas.microsoft.com/office/drawing/2014/main" id="{5E3A4870-E6F7-49D1-AAB7-42D090B2032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600750" y="4231539"/>
            <a:ext cx="936000" cy="900000"/>
          </a:xfrm>
          <a:prstGeom prst="rect">
            <a:avLst/>
          </a:prstGeom>
          <a:noFill/>
        </p:spPr>
        <p:txBody>
          <a:bodyPr lIns="0" tIns="0" rIns="0" bIns="0" anchor="ctr">
            <a:noAutofit/>
          </a:bodyPr>
          <a:lstStyle>
            <a:lvl1pPr marL="0" indent="0" algn="r" defTabSz="457200" rtl="0" eaLnBrk="1" latinLnBrk="0" hangingPunct="1">
              <a:lnSpc>
                <a:spcPct val="90000"/>
              </a:lnSpc>
              <a:buFontTx/>
              <a:buNone/>
              <a:defRPr lang="pt-PT" sz="3200" b="1" kern="1200" dirty="0">
                <a:solidFill>
                  <a:schemeClr val="accent2"/>
                </a:solidFill>
                <a:latin typeface="Titillium Web Black" panose="00000A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Nº</a:t>
            </a:r>
            <a:endParaRPr lang="pt-PT" dirty="0"/>
          </a:p>
        </p:txBody>
      </p:sp>
      <p:sp>
        <p:nvSpPr>
          <p:cNvPr id="49" name="Título 1">
            <a:extLst>
              <a:ext uri="{FF2B5EF4-FFF2-40B4-BE49-F238E27FC236}">
                <a16:creationId xmlns:a16="http://schemas.microsoft.com/office/drawing/2014/main" id="{1438CBAC-217F-49F6-9526-38690B5590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0423" y="649379"/>
            <a:ext cx="6889566" cy="46752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defRPr sz="2800">
                <a:solidFill>
                  <a:schemeClr val="accent2"/>
                </a:solidFill>
                <a:latin typeface="Titillium Web Black" panose="00000A00000000000000" pitchFamily="2" charset="0"/>
              </a:defRPr>
            </a:lvl1pPr>
          </a:lstStyle>
          <a:p>
            <a:r>
              <a:rPr lang="pt-PT" dirty="0"/>
              <a:t>AGENDA</a:t>
            </a: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3EB44B56-4B89-4088-8552-E6862BE016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05187" y="520885"/>
            <a:ext cx="997094" cy="59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0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com 1 linha e Objeto em 1 col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49EF6289-C058-47BD-B381-3BCE8210D7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9775" y="649379"/>
            <a:ext cx="9457742" cy="46752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lnSpc>
                <a:spcPct val="100000"/>
              </a:lnSpc>
              <a:defRPr sz="2800">
                <a:solidFill>
                  <a:schemeClr val="accent2"/>
                </a:solidFill>
                <a:latin typeface="Titillium Web Black" panose="00000A00000000000000" pitchFamily="2" charset="0"/>
              </a:defRPr>
            </a:lvl1pPr>
          </a:lstStyle>
          <a:p>
            <a:r>
              <a:rPr lang="pt-PT" dirty="0"/>
              <a:t>CLIQUE PARA EDITAR ODE TÍTULO DO MODELO GLOBAL</a:t>
            </a:r>
          </a:p>
        </p:txBody>
      </p:sp>
      <p:sp>
        <p:nvSpPr>
          <p:cNvPr id="9" name="Marcador de Posição de Conteúdo 2">
            <a:extLst>
              <a:ext uri="{FF2B5EF4-FFF2-40B4-BE49-F238E27FC236}">
                <a16:creationId xmlns:a16="http://schemas.microsoft.com/office/drawing/2014/main" id="{1F554D1C-5BB5-4DB0-A9A9-1D0CF79A129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71550" y="1837764"/>
            <a:ext cx="10248900" cy="400722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1pPr>
            <a:lvl2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3pPr>
            <a:lvl4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4pPr>
            <a:lvl5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5pPr>
          </a:lstStyle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10" name="Marcador de Posição do Número do Diapositivo 5">
            <a:extLst>
              <a:ext uri="{FF2B5EF4-FFF2-40B4-BE49-F238E27FC236}">
                <a16:creationId xmlns:a16="http://schemas.microsoft.com/office/drawing/2014/main" id="{89CA729D-402A-B2E6-2BE2-A99032F4085A}"/>
              </a:ext>
            </a:extLst>
          </p:cNvPr>
          <p:cNvSpPr txBox="1">
            <a:spLocks/>
          </p:cNvSpPr>
          <p:nvPr userDrawn="1"/>
        </p:nvSpPr>
        <p:spPr>
          <a:xfrm>
            <a:off x="10706100" y="6356350"/>
            <a:ext cx="512573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D1516ED-DD52-4A72-9068-DBF62BFF601A}" type="slidenum">
              <a:rPr lang="pt-PT" sz="1200" smtClean="0">
                <a:solidFill>
                  <a:schemeClr val="accent2"/>
                </a:solidFill>
                <a:latin typeface="Titillium Web SemiBold" panose="00000700000000000000" pitchFamily="2" charset="0"/>
              </a:rPr>
              <a:pPr algn="r"/>
              <a:t>‹nº›</a:t>
            </a:fld>
            <a:endParaRPr lang="pt-PT" sz="1200" dirty="0">
              <a:solidFill>
                <a:schemeClr val="accent2"/>
              </a:solidFill>
              <a:latin typeface="Titillium Web SemiBold" panose="00000700000000000000" pitchFamily="2" charset="0"/>
            </a:endParaRP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7A2086B1-0801-9617-1CAF-490398DA9C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1260" y="6356350"/>
            <a:ext cx="8249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  <a:latin typeface="Titillium Web Light" panose="00000400000000000000" pitchFamily="2" charset="0"/>
              </a:defRPr>
            </a:lvl1pPr>
          </a:lstStyle>
          <a:p>
            <a:r>
              <a:rPr lang="pt-PT" dirty="0"/>
              <a:t>[Título]</a:t>
            </a:r>
          </a:p>
        </p:txBody>
      </p:sp>
      <p:pic>
        <p:nvPicPr>
          <p:cNvPr id="7" name="Gráfico 7">
            <a:extLst>
              <a:ext uri="{FF2B5EF4-FFF2-40B4-BE49-F238E27FC236}">
                <a16:creationId xmlns:a16="http://schemas.microsoft.com/office/drawing/2014/main" id="{215B3294-C468-40E1-8079-E9F817C7C8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05187" y="520892"/>
            <a:ext cx="997093" cy="59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214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em 1 linha e Objeto em 1 coluna com fu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50914233-C7E1-2017-CCBD-3ED2CBF05F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87" y="0"/>
            <a:ext cx="12193587" cy="6858000"/>
          </a:xfrm>
          <a:prstGeom prst="rect">
            <a:avLst/>
          </a:prstGeom>
        </p:spPr>
      </p:pic>
      <p:sp>
        <p:nvSpPr>
          <p:cNvPr id="24" name="Título 1">
            <a:extLst>
              <a:ext uri="{FF2B5EF4-FFF2-40B4-BE49-F238E27FC236}">
                <a16:creationId xmlns:a16="http://schemas.microsoft.com/office/drawing/2014/main" id="{B36260E1-2A2D-4A14-ADBF-0ADBFF030A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9775" y="649379"/>
            <a:ext cx="9250966" cy="46752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lnSpc>
                <a:spcPct val="100000"/>
              </a:lnSpc>
              <a:defRPr sz="2800">
                <a:solidFill>
                  <a:schemeClr val="accent2"/>
                </a:solidFill>
                <a:latin typeface="Titillium Web Black" panose="00000A00000000000000" pitchFamily="2" charset="0"/>
              </a:defRPr>
            </a:lvl1pPr>
          </a:lstStyle>
          <a:p>
            <a:r>
              <a:rPr lang="pt-PT" dirty="0"/>
              <a:t>CLIQUE PARA EDITAR O TÍTULO DO MODELO GLOBAL</a:t>
            </a:r>
          </a:p>
        </p:txBody>
      </p:sp>
      <p:sp>
        <p:nvSpPr>
          <p:cNvPr id="11" name="Marcador de Posição de Conteúdo 2">
            <a:extLst>
              <a:ext uri="{FF2B5EF4-FFF2-40B4-BE49-F238E27FC236}">
                <a16:creationId xmlns:a16="http://schemas.microsoft.com/office/drawing/2014/main" id="{BF2245B0-347D-4F82-B072-F7C1825E896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71550" y="1837764"/>
            <a:ext cx="10248900" cy="400722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1pPr>
            <a:lvl2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3pPr>
            <a:lvl4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4pPr>
            <a:lvl5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5pPr>
          </a:lstStyle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10" name="Marcador de Posição do Número do Diapositivo 5">
            <a:extLst>
              <a:ext uri="{FF2B5EF4-FFF2-40B4-BE49-F238E27FC236}">
                <a16:creationId xmlns:a16="http://schemas.microsoft.com/office/drawing/2014/main" id="{6326FFDB-6E74-5FC3-31DE-AB06B8402F8C}"/>
              </a:ext>
            </a:extLst>
          </p:cNvPr>
          <p:cNvSpPr txBox="1">
            <a:spLocks/>
          </p:cNvSpPr>
          <p:nvPr userDrawn="1"/>
        </p:nvSpPr>
        <p:spPr>
          <a:xfrm>
            <a:off x="10706100" y="6356350"/>
            <a:ext cx="512573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D1516ED-DD52-4A72-9068-DBF62BFF601A}" type="slidenum">
              <a:rPr lang="pt-PT" sz="1200" smtClean="0">
                <a:solidFill>
                  <a:schemeClr val="accent2"/>
                </a:solidFill>
                <a:latin typeface="Titillium Web SemiBold" panose="00000700000000000000" pitchFamily="2" charset="0"/>
              </a:rPr>
              <a:pPr algn="r"/>
              <a:t>‹nº›</a:t>
            </a:fld>
            <a:endParaRPr lang="pt-PT" sz="1200" dirty="0">
              <a:solidFill>
                <a:schemeClr val="accent2"/>
              </a:solidFill>
              <a:latin typeface="Titillium Web SemiBold" panose="00000700000000000000" pitchFamily="2" charset="0"/>
            </a:endParaRPr>
          </a:p>
        </p:txBody>
      </p:sp>
      <p:sp>
        <p:nvSpPr>
          <p:cNvPr id="14" name="Marcador de Posição do Rodapé 3">
            <a:extLst>
              <a:ext uri="{FF2B5EF4-FFF2-40B4-BE49-F238E27FC236}">
                <a16:creationId xmlns:a16="http://schemas.microsoft.com/office/drawing/2014/main" id="{C5E4ADE9-A7E9-5971-9542-182BFEBF02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1260" y="6356350"/>
            <a:ext cx="8249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  <a:latin typeface="Titillium Web Light" panose="00000400000000000000" pitchFamily="2" charset="0"/>
              </a:defRPr>
            </a:lvl1pPr>
          </a:lstStyle>
          <a:p>
            <a:r>
              <a:rPr lang="pt-PT" dirty="0"/>
              <a:t>[Título]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72E54D25-E950-46E8-87BA-F866FA9BE5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05187" y="520892"/>
            <a:ext cx="997093" cy="59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918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, Subtitulo e Objeto em 1 coluna com fu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63CD3523-74AD-A012-9E44-341B99D730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87" y="0"/>
            <a:ext cx="12193587" cy="685800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E680C35E-D7A1-4859-8765-FF057ADF20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9774" y="649379"/>
            <a:ext cx="9348685" cy="46752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lnSpc>
                <a:spcPct val="100000"/>
              </a:lnSpc>
              <a:defRPr sz="2800">
                <a:solidFill>
                  <a:schemeClr val="accent2"/>
                </a:solidFill>
                <a:latin typeface="Titillium Web Black" panose="00000A00000000000000" pitchFamily="2" charset="0"/>
              </a:defRPr>
            </a:lvl1pPr>
          </a:lstStyle>
          <a:p>
            <a:r>
              <a:rPr lang="pt-PT" dirty="0"/>
              <a:t>CLIQUE PARA EDITAR O TÍTULO DO MODELO GLOBAL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B09139F0-5E07-42D5-80A7-FC35B8E74128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969774" y="1137290"/>
            <a:ext cx="9348685" cy="400110"/>
          </a:xfrm>
          <a:prstGeom prst="rect">
            <a:avLst/>
          </a:prstGeom>
        </p:spPr>
        <p:txBody>
          <a:bodyPr wrap="square" lIns="108000" rIns="180000" anchor="b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  <a:latin typeface="Titillium Web ExtraLight" panose="000003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dirty="0"/>
          </a:p>
        </p:txBody>
      </p:sp>
      <p:sp>
        <p:nvSpPr>
          <p:cNvPr id="12" name="Marcador de Posição de Conteúdo 2">
            <a:extLst>
              <a:ext uri="{FF2B5EF4-FFF2-40B4-BE49-F238E27FC236}">
                <a16:creationId xmlns:a16="http://schemas.microsoft.com/office/drawing/2014/main" id="{0AC47556-B711-42FA-980A-5BAAF07E8E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71550" y="1837764"/>
            <a:ext cx="10248900" cy="400722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1pPr>
            <a:lvl2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3pPr>
            <a:lvl4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4pPr>
            <a:lvl5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5pPr>
          </a:lstStyle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7" name="Marcador de Posição do Número do Diapositivo 5">
            <a:extLst>
              <a:ext uri="{FF2B5EF4-FFF2-40B4-BE49-F238E27FC236}">
                <a16:creationId xmlns:a16="http://schemas.microsoft.com/office/drawing/2014/main" id="{07DE3472-239C-D7D9-4514-3A483AF3DA8F}"/>
              </a:ext>
            </a:extLst>
          </p:cNvPr>
          <p:cNvSpPr txBox="1">
            <a:spLocks/>
          </p:cNvSpPr>
          <p:nvPr userDrawn="1"/>
        </p:nvSpPr>
        <p:spPr>
          <a:xfrm>
            <a:off x="10706100" y="6356350"/>
            <a:ext cx="512573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D1516ED-DD52-4A72-9068-DBF62BFF601A}" type="slidenum">
              <a:rPr lang="pt-PT" sz="1200" smtClean="0">
                <a:solidFill>
                  <a:schemeClr val="accent2"/>
                </a:solidFill>
                <a:latin typeface="Titillium Web SemiBold" panose="00000700000000000000" pitchFamily="2" charset="0"/>
              </a:rPr>
              <a:pPr algn="r"/>
              <a:t>‹nº›</a:t>
            </a:fld>
            <a:endParaRPr lang="pt-PT" sz="1200" dirty="0">
              <a:solidFill>
                <a:schemeClr val="accent2"/>
              </a:solidFill>
              <a:latin typeface="Titillium Web SemiBold" panose="00000700000000000000" pitchFamily="2" charset="0"/>
            </a:endParaRPr>
          </a:p>
        </p:txBody>
      </p:sp>
      <p:sp>
        <p:nvSpPr>
          <p:cNvPr id="16" name="Marcador de Posição do Rodapé 3">
            <a:extLst>
              <a:ext uri="{FF2B5EF4-FFF2-40B4-BE49-F238E27FC236}">
                <a16:creationId xmlns:a16="http://schemas.microsoft.com/office/drawing/2014/main" id="{CB258B4F-B1DC-AF16-C222-933153612F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1260" y="6356350"/>
            <a:ext cx="8249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  <a:latin typeface="Titillium Web Light" panose="00000400000000000000" pitchFamily="2" charset="0"/>
              </a:defRPr>
            </a:lvl1pPr>
          </a:lstStyle>
          <a:p>
            <a:r>
              <a:rPr lang="pt-PT" dirty="0"/>
              <a:t>[Título]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4B016B7E-992C-45CF-8428-8668F987E3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05187" y="520885"/>
            <a:ext cx="997094" cy="59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758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e Objeto em duas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0EDF84E1-F217-53D6-C579-75951751E2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87" y="0"/>
            <a:ext cx="12193587" cy="6858000"/>
          </a:xfrm>
          <a:prstGeom prst="rect">
            <a:avLst/>
          </a:prstGeom>
        </p:spPr>
      </p:pic>
      <p:sp>
        <p:nvSpPr>
          <p:cNvPr id="11" name="Marcador de Posição de Conteúdo 2">
            <a:extLst>
              <a:ext uri="{FF2B5EF4-FFF2-40B4-BE49-F238E27FC236}">
                <a16:creationId xmlns:a16="http://schemas.microsoft.com/office/drawing/2014/main" id="{8B039C1E-0CC4-4F4F-83F0-979CA4F142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69774" y="1840939"/>
            <a:ext cx="4908426" cy="370029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1pPr>
            <a:lvl2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3pPr>
            <a:lvl4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4pPr>
            <a:lvl5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5pPr>
          </a:lstStyle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12" name="Marcador de Posição de Conteúdo 2">
            <a:extLst>
              <a:ext uri="{FF2B5EF4-FFF2-40B4-BE49-F238E27FC236}">
                <a16:creationId xmlns:a16="http://schemas.microsoft.com/office/drawing/2014/main" id="{04C7F0D5-01A6-4B24-9B4E-FF78F3F4FEC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13802" y="1837764"/>
            <a:ext cx="4904871" cy="370029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1pPr>
            <a:lvl2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3pPr>
            <a:lvl4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4pPr>
            <a:lvl5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</a:defRPr>
            </a:lvl5pPr>
          </a:lstStyle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4C66E397-7BFE-494F-AE4C-CB0DBE865B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9774" y="649379"/>
            <a:ext cx="9558409" cy="46752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lnSpc>
                <a:spcPct val="100000"/>
              </a:lnSpc>
              <a:defRPr sz="2800">
                <a:solidFill>
                  <a:schemeClr val="accent2"/>
                </a:solidFill>
                <a:latin typeface="Titillium Web Black" panose="00000A00000000000000" pitchFamily="2" charset="0"/>
              </a:defRPr>
            </a:lvl1pPr>
          </a:lstStyle>
          <a:p>
            <a:r>
              <a:rPr lang="pt-PT" dirty="0"/>
              <a:t>CLIQUE PARA EDITAR O TÍTULO DO MODELO GLOBAL</a:t>
            </a:r>
          </a:p>
        </p:txBody>
      </p:sp>
      <p:sp>
        <p:nvSpPr>
          <p:cNvPr id="15" name="Marcador de Posição do Número do Diapositivo 5">
            <a:extLst>
              <a:ext uri="{FF2B5EF4-FFF2-40B4-BE49-F238E27FC236}">
                <a16:creationId xmlns:a16="http://schemas.microsoft.com/office/drawing/2014/main" id="{59D0328E-A428-70BF-955B-B2F3C619B60A}"/>
              </a:ext>
            </a:extLst>
          </p:cNvPr>
          <p:cNvSpPr txBox="1">
            <a:spLocks/>
          </p:cNvSpPr>
          <p:nvPr userDrawn="1"/>
        </p:nvSpPr>
        <p:spPr>
          <a:xfrm>
            <a:off x="10706100" y="6356350"/>
            <a:ext cx="512573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D1516ED-DD52-4A72-9068-DBF62BFF601A}" type="slidenum">
              <a:rPr lang="pt-PT" sz="1200" smtClean="0">
                <a:solidFill>
                  <a:schemeClr val="accent2"/>
                </a:solidFill>
                <a:latin typeface="Titillium Web SemiBold" panose="00000700000000000000" pitchFamily="2" charset="0"/>
              </a:rPr>
              <a:pPr algn="r"/>
              <a:t>‹nº›</a:t>
            </a:fld>
            <a:endParaRPr lang="pt-PT" sz="1200" dirty="0">
              <a:solidFill>
                <a:schemeClr val="accent2"/>
              </a:solidFill>
              <a:latin typeface="Titillium Web SemiBold" panose="00000700000000000000" pitchFamily="2" charset="0"/>
            </a:endParaRPr>
          </a:p>
        </p:txBody>
      </p:sp>
      <p:sp>
        <p:nvSpPr>
          <p:cNvPr id="14" name="Marcador de Posição do Rodapé 3">
            <a:extLst>
              <a:ext uri="{FF2B5EF4-FFF2-40B4-BE49-F238E27FC236}">
                <a16:creationId xmlns:a16="http://schemas.microsoft.com/office/drawing/2014/main" id="{C75AB5AF-23EE-336E-56A1-14648F23EA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1260" y="6356350"/>
            <a:ext cx="8249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  <a:latin typeface="Titillium Web Light" panose="00000400000000000000" pitchFamily="2" charset="0"/>
              </a:defRPr>
            </a:lvl1pPr>
          </a:lstStyle>
          <a:p>
            <a:r>
              <a:rPr lang="pt-PT" dirty="0"/>
              <a:t>[Título]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6D83F7CB-8C74-4068-BE6A-44F27055E6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05187" y="520885"/>
            <a:ext cx="997094" cy="59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898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o Rodapé 4">
            <a:extLst>
              <a:ext uri="{FF2B5EF4-FFF2-40B4-BE49-F238E27FC236}">
                <a16:creationId xmlns:a16="http://schemas.microsoft.com/office/drawing/2014/main" id="{25738193-081B-4E09-8CD4-403DEFF56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00224" y="6356350"/>
            <a:ext cx="8639175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accent2"/>
                </a:solidFill>
                <a:latin typeface="Titillium Web Light" panose="00000400000000000000" pitchFamily="2" charset="0"/>
              </a:defRPr>
            </a:lvl1pPr>
          </a:lstStyle>
          <a:p>
            <a:r>
              <a:rPr lang="pt-PT"/>
              <a:t>[Título]</a:t>
            </a:r>
            <a:endParaRPr lang="pt-PT" dirty="0"/>
          </a:p>
        </p:txBody>
      </p:sp>
      <p:sp>
        <p:nvSpPr>
          <p:cNvPr id="9" name="Marcador de Posição do Número do Diapositivo 5">
            <a:extLst>
              <a:ext uri="{FF2B5EF4-FFF2-40B4-BE49-F238E27FC236}">
                <a16:creationId xmlns:a16="http://schemas.microsoft.com/office/drawing/2014/main" id="{A80AD456-93A5-498A-9A62-D5946511E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58500" y="6348815"/>
            <a:ext cx="495300" cy="393691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accent2"/>
                </a:solidFill>
                <a:latin typeface="Titillium Web SemiBold" panose="00000700000000000000" pitchFamily="2" charset="0"/>
              </a:defRPr>
            </a:lvl1pPr>
          </a:lstStyle>
          <a:p>
            <a:fld id="{0C4321DB-E1CD-4DF9-B64C-6741E9EC2CE4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6" name="Marcador de Posição do Título 16">
            <a:extLst>
              <a:ext uri="{FF2B5EF4-FFF2-40B4-BE49-F238E27FC236}">
                <a16:creationId xmlns:a16="http://schemas.microsoft.com/office/drawing/2014/main" id="{E9D02EFE-D3FD-490B-A21A-29780A90A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dirty="0"/>
              <a:t>Clique para editar o estilo de título do Modelo Global</a:t>
            </a:r>
          </a:p>
        </p:txBody>
      </p:sp>
      <p:sp>
        <p:nvSpPr>
          <p:cNvPr id="7" name="Marcador de Posição do Texto 17">
            <a:extLst>
              <a:ext uri="{FF2B5EF4-FFF2-40B4-BE49-F238E27FC236}">
                <a16:creationId xmlns:a16="http://schemas.microsoft.com/office/drawing/2014/main" id="{532787C3-B29D-4CE6-9EEC-39D481E54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8949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683" r:id="rId2"/>
    <p:sldLayoutId id="2147483700" r:id="rId3"/>
    <p:sldLayoutId id="2147483701" r:id="rId4"/>
    <p:sldLayoutId id="2147483661" r:id="rId5"/>
    <p:sldLayoutId id="2147483708" r:id="rId6"/>
    <p:sldLayoutId id="2147483703" r:id="rId7"/>
    <p:sldLayoutId id="2147483706" r:id="rId8"/>
    <p:sldLayoutId id="2147483687" r:id="rId9"/>
    <p:sldLayoutId id="2147483667" r:id="rId10"/>
    <p:sldLayoutId id="2147483711" r:id="rId11"/>
    <p:sldLayoutId id="2147483712" r:id="rId12"/>
    <p:sldLayoutId id="2147483714" r:id="rId13"/>
    <p:sldLayoutId id="2147483718" r:id="rId14"/>
    <p:sldLayoutId id="2147483719" r:id="rId15"/>
    <p:sldLayoutId id="2147483721" r:id="rId16"/>
    <p:sldLayoutId id="2147483685" r:id="rId17"/>
    <p:sldLayoutId id="2147483694" r:id="rId18"/>
    <p:sldLayoutId id="2147483670" r:id="rId19"/>
    <p:sldLayoutId id="2147483695" r:id="rId20"/>
    <p:sldLayoutId id="2147483696" r:id="rId21"/>
    <p:sldLayoutId id="2147483679" r:id="rId22"/>
    <p:sldLayoutId id="2147483682" r:id="rId23"/>
    <p:sldLayoutId id="2147483697" r:id="rId24"/>
    <p:sldLayoutId id="2147483681" r:id="rId25"/>
    <p:sldLayoutId id="2147483725" r:id="rId26"/>
    <p:sldLayoutId id="2147483726" r:id="rId27"/>
    <p:sldLayoutId id="2147483684" r:id="rId2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Titillium Web Black" panose="00000A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Titillium Web Light" panose="000004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Titillium Web Light" panose="000004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Titillium Web Light" panose="000004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Titillium Web Light" panose="000004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Titillium Web Light" panose="000004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iseclisboa.pt" TargetMode="Externa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Posição do Texto 33">
            <a:extLst>
              <a:ext uri="{FF2B5EF4-FFF2-40B4-BE49-F238E27FC236}">
                <a16:creationId xmlns:a16="http://schemas.microsoft.com/office/drawing/2014/main" id="{8BF56D38-D603-D0FD-8B26-4CF76D5102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algn="l"/>
            <a:r>
              <a:rPr lang="pt-PT" dirty="0"/>
              <a:t>[Nome do Professor]</a:t>
            </a:r>
            <a:br>
              <a:rPr lang="pt-PT"/>
            </a:br>
            <a:r>
              <a:rPr lang="pt-PT"/>
              <a:t>2024/2025</a:t>
            </a:r>
            <a:endParaRPr lang="pt-PT" dirty="0"/>
          </a:p>
        </p:txBody>
      </p:sp>
      <p:sp>
        <p:nvSpPr>
          <p:cNvPr id="12" name="Subtítulo 11">
            <a:extLst>
              <a:ext uri="{FF2B5EF4-FFF2-40B4-BE49-F238E27FC236}">
                <a16:creationId xmlns:a16="http://schemas.microsoft.com/office/drawing/2014/main" id="{38C4719A-A1E1-91C2-48A6-EDB170837C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effectLst>
            <a:outerShdw blurRad="114300" algn="ctr" rotWithShape="0">
              <a:prstClr val="black">
                <a:alpha val="3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pt-PT" sz="2400" dirty="0">
                <a:solidFill>
                  <a:schemeClr val="bg1"/>
                </a:solidFill>
                <a:latin typeface="Titillium Web Light" panose="00000400000000000000" pitchFamily="2" charset="0"/>
              </a:rPr>
              <a:t>[SUBTÍTULO]</a:t>
            </a:r>
            <a:endParaRPr lang="pt-PT" dirty="0">
              <a:solidFill>
                <a:schemeClr val="bg1"/>
              </a:solidFill>
              <a:latin typeface="Titillium Web Light" panose="00000400000000000000" pitchFamily="2" charset="0"/>
            </a:endParaRPr>
          </a:p>
        </p:txBody>
      </p:sp>
      <p:sp>
        <p:nvSpPr>
          <p:cNvPr id="13" name="Título 11">
            <a:extLst>
              <a:ext uri="{FF2B5EF4-FFF2-40B4-BE49-F238E27FC236}">
                <a16:creationId xmlns:a16="http://schemas.microsoft.com/office/drawing/2014/main" id="{D4DCD136-F7E6-FEA1-A426-EDCAC9B7F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effectLst>
            <a:outerShdw blurRad="114300" algn="ctr" rotWithShape="0">
              <a:prstClr val="black">
                <a:alpha val="30000"/>
              </a:prstClr>
            </a:outerShdw>
          </a:effectLst>
        </p:spPr>
        <p:txBody>
          <a:bodyPr anchor="ctr" anchorCtr="0">
            <a:normAutofit fontScale="90000"/>
          </a:bodyPr>
          <a:lstStyle/>
          <a:p>
            <a:pPr algn="l"/>
            <a:r>
              <a:rPr lang="en-US" sz="5000" b="0" dirty="0">
                <a:solidFill>
                  <a:schemeClr val="bg1"/>
                </a:solidFill>
              </a:rPr>
              <a:t>TÍTULO com </a:t>
            </a:r>
            <a:br>
              <a:rPr lang="en-US" sz="5000" b="0" dirty="0">
                <a:solidFill>
                  <a:schemeClr val="bg1"/>
                </a:solidFill>
              </a:rPr>
            </a:br>
            <a:r>
              <a:rPr lang="en-US" sz="5000" b="0" dirty="0" err="1">
                <a:solidFill>
                  <a:schemeClr val="bg1"/>
                </a:solidFill>
              </a:rPr>
              <a:t>duas</a:t>
            </a:r>
            <a:r>
              <a:rPr lang="en-US" sz="5000" b="0" dirty="0">
                <a:solidFill>
                  <a:schemeClr val="bg1"/>
                </a:solidFill>
              </a:rPr>
              <a:t> </a:t>
            </a:r>
            <a:r>
              <a:rPr lang="en-US" sz="5000" b="0" dirty="0" err="1">
                <a:solidFill>
                  <a:schemeClr val="bg1"/>
                </a:solidFill>
              </a:rPr>
              <a:t>linhas</a:t>
            </a:r>
            <a:endParaRPr lang="pt-PT" sz="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499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>
            <a:extLst>
              <a:ext uri="{FF2B5EF4-FFF2-40B4-BE49-F238E27FC236}">
                <a16:creationId xmlns:a16="http://schemas.microsoft.com/office/drawing/2014/main" id="{9319D9BC-7000-4B38-A34D-02AE3E971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Exemplo Destaque </a:t>
            </a:r>
            <a:br>
              <a:rPr lang="pt-PT" dirty="0"/>
            </a:br>
            <a:r>
              <a:rPr lang="pt-PT" dirty="0"/>
              <a:t>com duas linhas</a:t>
            </a:r>
          </a:p>
        </p:txBody>
      </p:sp>
      <p:sp>
        <p:nvSpPr>
          <p:cNvPr id="13" name="Marcador de Posição de Conteúdo 12">
            <a:extLst>
              <a:ext uri="{FF2B5EF4-FFF2-40B4-BE49-F238E27FC236}">
                <a16:creationId xmlns:a16="http://schemas.microsoft.com/office/drawing/2014/main" id="{C55C6863-EF54-4523-B866-219EE4C78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sz="2400" dirty="0">
                <a:solidFill>
                  <a:schemeClr val="accent2"/>
                </a:solidFill>
                <a:latin typeface="Titillium Web" panose="00000500000000000000" pitchFamily="2" charset="0"/>
              </a:rPr>
              <a:t>Este é um texto fictício que não está </a:t>
            </a:r>
            <a:br>
              <a:rPr lang="pt-PT" sz="2400" dirty="0">
                <a:solidFill>
                  <a:schemeClr val="accent2"/>
                </a:solidFill>
                <a:latin typeface="Titillium Web" panose="00000500000000000000" pitchFamily="2" charset="0"/>
              </a:rPr>
            </a:br>
            <a:r>
              <a:rPr lang="pt-PT" sz="2400" dirty="0">
                <a:solidFill>
                  <a:schemeClr val="accent2"/>
                </a:solidFill>
                <a:latin typeface="Titillium Web" panose="00000500000000000000" pitchFamily="2" charset="0"/>
              </a:rPr>
              <a:t>aqui para ser lido, está aqui para </a:t>
            </a:r>
            <a:br>
              <a:rPr lang="pt-PT" sz="2400" dirty="0">
                <a:solidFill>
                  <a:schemeClr val="accent2"/>
                </a:solidFill>
                <a:latin typeface="Titillium Web" panose="00000500000000000000" pitchFamily="2" charset="0"/>
              </a:rPr>
            </a:br>
            <a:r>
              <a:rPr lang="pt-PT" sz="2400" dirty="0">
                <a:solidFill>
                  <a:schemeClr val="accent2"/>
                </a:solidFill>
                <a:latin typeface="Titillium Web" panose="00000500000000000000" pitchFamily="2" charset="0"/>
              </a:rPr>
              <a:t>mostrar como este documento ficará quando preenchido com texto real. </a:t>
            </a:r>
          </a:p>
        </p:txBody>
      </p:sp>
      <p:sp>
        <p:nvSpPr>
          <p:cNvPr id="2" name="Marcador de Posição do Rodapé 1">
            <a:extLst>
              <a:ext uri="{FF2B5EF4-FFF2-40B4-BE49-F238E27FC236}">
                <a16:creationId xmlns:a16="http://schemas.microsoft.com/office/drawing/2014/main" id="{5866D0CC-B714-8BF4-D48E-BFE2426C39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/>
              <a:t>[Título]</a:t>
            </a:r>
            <a:endParaRPr lang="pt-PT" dirty="0"/>
          </a:p>
        </p:txBody>
      </p:sp>
      <p:pic>
        <p:nvPicPr>
          <p:cNvPr id="19" name="Gráfico 18" descr="Aspas de abertura">
            <a:extLst>
              <a:ext uri="{FF2B5EF4-FFF2-40B4-BE49-F238E27FC236}">
                <a16:creationId xmlns:a16="http://schemas.microsoft.com/office/drawing/2014/main" id="{824451E7-ECEC-4705-8DF7-42ED20EF6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459" y="1200566"/>
            <a:ext cx="1173480" cy="117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8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Marcador de Posição da Imagem 17">
            <a:extLst>
              <a:ext uri="{FF2B5EF4-FFF2-40B4-BE49-F238E27FC236}">
                <a16:creationId xmlns:a16="http://schemas.microsoft.com/office/drawing/2014/main" id="{A535151E-AFDA-49FF-B4BB-AAEA4155D8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1" t="473" r="8976" b="267"/>
          <a:stretch/>
        </p:blipFill>
        <p:spPr>
          <a:xfrm>
            <a:off x="-12779" y="3418938"/>
            <a:ext cx="4080776" cy="34570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25" name="Marcador de Posição do Texto 6">
            <a:extLst>
              <a:ext uri="{FF2B5EF4-FFF2-40B4-BE49-F238E27FC236}">
                <a16:creationId xmlns:a16="http://schemas.microsoft.com/office/drawing/2014/main" id="{4B10A5D6-3BE9-4AEF-A929-6ADCC6F164C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-10709" y="-2"/>
            <a:ext cx="4078708" cy="3429002"/>
          </a:xfrm>
          <a:solidFill>
            <a:schemeClr val="accent2"/>
          </a:solidFill>
        </p:spPr>
        <p:txBody>
          <a:bodyPr lIns="360000" tIns="360000" rIns="360000" bIns="360000"/>
          <a:lstStyle/>
          <a:p>
            <a:r>
              <a:rPr lang="pt-PT" sz="4000" cap="none" dirty="0">
                <a:latin typeface="Titillium Web Black" panose="00000A00000000000000" pitchFamily="2" charset="0"/>
              </a:rPr>
              <a:t>01</a:t>
            </a:r>
          </a:p>
          <a:p>
            <a:r>
              <a:rPr lang="pt-PT" cap="none" dirty="0">
                <a:latin typeface="Titillium Web" panose="00000500000000000000" pitchFamily="2" charset="0"/>
              </a:rPr>
              <a:t>Este é um texto fictício que </a:t>
            </a:r>
            <a:br>
              <a:rPr lang="pt-PT" cap="none" dirty="0">
                <a:latin typeface="Titillium Web" panose="00000500000000000000" pitchFamily="2" charset="0"/>
              </a:rPr>
            </a:br>
            <a:r>
              <a:rPr lang="pt-PT" cap="none" dirty="0">
                <a:latin typeface="Titillium Web" panose="00000500000000000000" pitchFamily="2" charset="0"/>
              </a:rPr>
              <a:t>não está aqui para ser lido, está aqui para mostrar como este documento ficará quando preenchido com texto real. </a:t>
            </a:r>
          </a:p>
        </p:txBody>
      </p:sp>
      <p:pic>
        <p:nvPicPr>
          <p:cNvPr id="26" name="Marcador de Posição da Imagem 19">
            <a:extLst>
              <a:ext uri="{FF2B5EF4-FFF2-40B4-BE49-F238E27FC236}">
                <a16:creationId xmlns:a16="http://schemas.microsoft.com/office/drawing/2014/main" id="{EB27D9E7-15FA-4943-B175-2DF95C8C0ECA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8763" y="-28060"/>
            <a:ext cx="4040187" cy="3446998"/>
          </a:xfrm>
        </p:spPr>
      </p:pic>
      <p:sp>
        <p:nvSpPr>
          <p:cNvPr id="27" name="Marcador de Posição do Texto 13">
            <a:extLst>
              <a:ext uri="{FF2B5EF4-FFF2-40B4-BE49-F238E27FC236}">
                <a16:creationId xmlns:a16="http://schemas.microsoft.com/office/drawing/2014/main" id="{F70773CC-1E87-4D1C-B808-C7A4E3319F7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67998" y="3418941"/>
            <a:ext cx="4036480" cy="3457059"/>
          </a:xfrm>
          <a:solidFill>
            <a:schemeClr val="accent1"/>
          </a:solidFill>
        </p:spPr>
        <p:txBody>
          <a:bodyPr/>
          <a:lstStyle/>
          <a:p>
            <a:r>
              <a:rPr lang="pt-PT" sz="4000" cap="none" dirty="0">
                <a:latin typeface="Titillium Web Black" panose="00000A00000000000000" pitchFamily="2" charset="0"/>
              </a:rPr>
              <a:t>02</a:t>
            </a:r>
          </a:p>
          <a:p>
            <a:r>
              <a:rPr lang="pt-PT" cap="none" dirty="0">
                <a:latin typeface="Titillium Web" panose="00000500000000000000" pitchFamily="2" charset="0"/>
              </a:rPr>
              <a:t>Este é um texto fictício que </a:t>
            </a:r>
            <a:br>
              <a:rPr lang="pt-PT" cap="none" dirty="0">
                <a:latin typeface="Titillium Web" panose="00000500000000000000" pitchFamily="2" charset="0"/>
              </a:rPr>
            </a:br>
            <a:r>
              <a:rPr lang="pt-PT" cap="none" dirty="0">
                <a:latin typeface="Titillium Web" panose="00000500000000000000" pitchFamily="2" charset="0"/>
              </a:rPr>
              <a:t>não está aqui para ser lido, está aqui para mostrar como este documento ficará quando preenchido com texto real. </a:t>
            </a:r>
          </a:p>
        </p:txBody>
      </p:sp>
      <p:pic>
        <p:nvPicPr>
          <p:cNvPr id="28" name="Marcador de Posição da Imagem 21">
            <a:extLst>
              <a:ext uri="{FF2B5EF4-FFF2-40B4-BE49-F238E27FC236}">
                <a16:creationId xmlns:a16="http://schemas.microsoft.com/office/drawing/2014/main" id="{88CB7222-0F29-4528-8EFE-5DC858304D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05244" y="3418938"/>
            <a:ext cx="4086756" cy="3457059"/>
          </a:xfrm>
          <a:prstGeom prst="rect">
            <a:avLst/>
          </a:prstGeom>
        </p:spPr>
      </p:pic>
      <p:sp>
        <p:nvSpPr>
          <p:cNvPr id="29" name="Marcador de Posição do Texto 15">
            <a:extLst>
              <a:ext uri="{FF2B5EF4-FFF2-40B4-BE49-F238E27FC236}">
                <a16:creationId xmlns:a16="http://schemas.microsoft.com/office/drawing/2014/main" id="{8C19EA33-B64D-481E-B621-30E73D54984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108883" y="-2"/>
            <a:ext cx="4093829" cy="3418940"/>
          </a:xfrm>
          <a:solidFill>
            <a:schemeClr val="accent6"/>
          </a:solidFill>
        </p:spPr>
        <p:txBody>
          <a:bodyPr/>
          <a:lstStyle/>
          <a:p>
            <a:r>
              <a:rPr lang="pt-PT" sz="4000" cap="none" dirty="0">
                <a:latin typeface="Titillium Web Black" panose="00000A00000000000000" pitchFamily="2" charset="0"/>
              </a:rPr>
              <a:t>03</a:t>
            </a:r>
          </a:p>
          <a:p>
            <a:r>
              <a:rPr lang="pt-PT" cap="none" dirty="0">
                <a:latin typeface="Titillium Web" panose="00000500000000000000" pitchFamily="2" charset="0"/>
              </a:rPr>
              <a:t>Este é um texto fictício que </a:t>
            </a:r>
            <a:br>
              <a:rPr lang="pt-PT" cap="none" dirty="0">
                <a:latin typeface="Titillium Web" panose="00000500000000000000" pitchFamily="2" charset="0"/>
              </a:rPr>
            </a:br>
            <a:r>
              <a:rPr lang="pt-PT" cap="none" dirty="0">
                <a:latin typeface="Titillium Web" panose="00000500000000000000" pitchFamily="2" charset="0"/>
              </a:rPr>
              <a:t>não está aqui para ser lido, está aqui para mostrar como este documento ficará quando preenchido com texto real. </a:t>
            </a:r>
          </a:p>
        </p:txBody>
      </p:sp>
    </p:spTree>
    <p:extLst>
      <p:ext uri="{BB962C8B-B14F-4D97-AF65-F5344CB8AC3E}">
        <p14:creationId xmlns:p14="http://schemas.microsoft.com/office/powerpoint/2010/main" val="957606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897585-B040-4E16-B0E7-F95882809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dirty="0"/>
              <a:t>EXEMPLO DE TÍTULO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160B135-02CE-41D6-A3CC-50FBC2361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PT" dirty="0"/>
              <a:t>Este é um texto fictício que não está aqui para ser lido, está aqui para mostrar como este documento ficará quando preenchido com texto real. Este é um texto fictício que não está aqui para ser lido, está aqui para mostrar como este documento ficará quando preenchido com texto real. </a:t>
            </a:r>
          </a:p>
          <a:p>
            <a:r>
              <a:rPr lang="pt-PT" dirty="0"/>
              <a:t>Este é um texto fictício que não está aqui para ser lido, está aqui para mostrar como este documento ficará quando preenchido com texto real. </a:t>
            </a:r>
          </a:p>
        </p:txBody>
      </p:sp>
      <p:graphicFrame>
        <p:nvGraphicFramePr>
          <p:cNvPr id="17" name="Marcador de Posição de Conteúdo 16">
            <a:extLst>
              <a:ext uri="{FF2B5EF4-FFF2-40B4-BE49-F238E27FC236}">
                <a16:creationId xmlns:a16="http://schemas.microsoft.com/office/drawing/2014/main" id="{2CE408E7-C6D3-405E-BB08-185703560828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287211721"/>
              </p:ext>
            </p:extLst>
          </p:nvPr>
        </p:nvGraphicFramePr>
        <p:xfrm>
          <a:off x="6313488" y="1838325"/>
          <a:ext cx="4905375" cy="3700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392AE89D-EC1C-48CF-BBCB-4F31F69986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dirty="0"/>
              <a:t>[Título]</a:t>
            </a:r>
          </a:p>
        </p:txBody>
      </p:sp>
    </p:spTree>
    <p:extLst>
      <p:ext uri="{BB962C8B-B14F-4D97-AF65-F5344CB8AC3E}">
        <p14:creationId xmlns:p14="http://schemas.microsoft.com/office/powerpoint/2010/main" val="2346647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858E1D53-4ED7-44F6-B020-9CEF7E2D4B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76264"/>
              </p:ext>
            </p:extLst>
          </p:nvPr>
        </p:nvGraphicFramePr>
        <p:xfrm>
          <a:off x="838200" y="2085653"/>
          <a:ext cx="10657584" cy="35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300">
                  <a:extLst>
                    <a:ext uri="{9D8B030D-6E8A-4147-A177-3AD203B41FA5}">
                      <a16:colId xmlns:a16="http://schemas.microsoft.com/office/drawing/2014/main" val="1519632755"/>
                    </a:ext>
                  </a:extLst>
                </a:gridCol>
                <a:gridCol w="720107">
                  <a:extLst>
                    <a:ext uri="{9D8B030D-6E8A-4147-A177-3AD203B41FA5}">
                      <a16:colId xmlns:a16="http://schemas.microsoft.com/office/drawing/2014/main" val="975742767"/>
                    </a:ext>
                  </a:extLst>
                </a:gridCol>
                <a:gridCol w="720107">
                  <a:extLst>
                    <a:ext uri="{9D8B030D-6E8A-4147-A177-3AD203B41FA5}">
                      <a16:colId xmlns:a16="http://schemas.microsoft.com/office/drawing/2014/main" val="90582136"/>
                    </a:ext>
                  </a:extLst>
                </a:gridCol>
                <a:gridCol w="720107">
                  <a:extLst>
                    <a:ext uri="{9D8B030D-6E8A-4147-A177-3AD203B41FA5}">
                      <a16:colId xmlns:a16="http://schemas.microsoft.com/office/drawing/2014/main" val="3218433862"/>
                    </a:ext>
                  </a:extLst>
                </a:gridCol>
                <a:gridCol w="720107">
                  <a:extLst>
                    <a:ext uri="{9D8B030D-6E8A-4147-A177-3AD203B41FA5}">
                      <a16:colId xmlns:a16="http://schemas.microsoft.com/office/drawing/2014/main" val="3681580898"/>
                    </a:ext>
                  </a:extLst>
                </a:gridCol>
                <a:gridCol w="720107">
                  <a:extLst>
                    <a:ext uri="{9D8B030D-6E8A-4147-A177-3AD203B41FA5}">
                      <a16:colId xmlns:a16="http://schemas.microsoft.com/office/drawing/2014/main" val="4083754787"/>
                    </a:ext>
                  </a:extLst>
                </a:gridCol>
                <a:gridCol w="720107">
                  <a:extLst>
                    <a:ext uri="{9D8B030D-6E8A-4147-A177-3AD203B41FA5}">
                      <a16:colId xmlns:a16="http://schemas.microsoft.com/office/drawing/2014/main" val="2127006312"/>
                    </a:ext>
                  </a:extLst>
                </a:gridCol>
                <a:gridCol w="720107">
                  <a:extLst>
                    <a:ext uri="{9D8B030D-6E8A-4147-A177-3AD203B41FA5}">
                      <a16:colId xmlns:a16="http://schemas.microsoft.com/office/drawing/2014/main" val="3544035188"/>
                    </a:ext>
                  </a:extLst>
                </a:gridCol>
                <a:gridCol w="720107">
                  <a:extLst>
                    <a:ext uri="{9D8B030D-6E8A-4147-A177-3AD203B41FA5}">
                      <a16:colId xmlns:a16="http://schemas.microsoft.com/office/drawing/2014/main" val="2388084948"/>
                    </a:ext>
                  </a:extLst>
                </a:gridCol>
                <a:gridCol w="720107">
                  <a:extLst>
                    <a:ext uri="{9D8B030D-6E8A-4147-A177-3AD203B41FA5}">
                      <a16:colId xmlns:a16="http://schemas.microsoft.com/office/drawing/2014/main" val="2228573739"/>
                    </a:ext>
                  </a:extLst>
                </a:gridCol>
                <a:gridCol w="720107">
                  <a:extLst>
                    <a:ext uri="{9D8B030D-6E8A-4147-A177-3AD203B41FA5}">
                      <a16:colId xmlns:a16="http://schemas.microsoft.com/office/drawing/2014/main" val="2838926275"/>
                    </a:ext>
                  </a:extLst>
                </a:gridCol>
                <a:gridCol w="720107">
                  <a:extLst>
                    <a:ext uri="{9D8B030D-6E8A-4147-A177-3AD203B41FA5}">
                      <a16:colId xmlns:a16="http://schemas.microsoft.com/office/drawing/2014/main" val="3606208460"/>
                    </a:ext>
                  </a:extLst>
                </a:gridCol>
                <a:gridCol w="720107">
                  <a:extLst>
                    <a:ext uri="{9D8B030D-6E8A-4147-A177-3AD203B41FA5}">
                      <a16:colId xmlns:a16="http://schemas.microsoft.com/office/drawing/2014/main" val="735418916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endParaRPr lang="pt-PT" dirty="0">
                        <a:latin typeface="Titillium Web Light" panose="00000400000000000000" pitchFamily="2" charset="0"/>
                        <a:ea typeface="Verdana" panose="020B0604030504040204" pitchFamily="34" charset="0"/>
                      </a:endParaRPr>
                    </a:p>
                  </a:txBody>
                  <a:tcPr marL="91454" marR="9145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latin typeface="Titillium Web SemiBold" panose="00000700000000000000" pitchFamily="2" charset="0"/>
                          <a:ea typeface="Verdana" panose="020B0604030504040204" pitchFamily="34" charset="0"/>
                        </a:rPr>
                        <a:t>JAN</a:t>
                      </a:r>
                    </a:p>
                  </a:txBody>
                  <a:tcPr marL="91454" marR="914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latin typeface="Titillium Web SemiBold" panose="00000700000000000000" pitchFamily="2" charset="0"/>
                          <a:ea typeface="Verdana" panose="020B0604030504040204" pitchFamily="34" charset="0"/>
                        </a:rPr>
                        <a:t>FEV</a:t>
                      </a:r>
                    </a:p>
                  </a:txBody>
                  <a:tcPr marL="91454" marR="91454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latin typeface="Titillium Web SemiBold" panose="00000700000000000000" pitchFamily="2" charset="0"/>
                          <a:ea typeface="Verdana" panose="020B0604030504040204" pitchFamily="34" charset="0"/>
                        </a:rPr>
                        <a:t>MAR</a:t>
                      </a:r>
                    </a:p>
                  </a:txBody>
                  <a:tcPr marL="91454" marR="914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latin typeface="Titillium Web SemiBold" panose="00000700000000000000" pitchFamily="2" charset="0"/>
                          <a:ea typeface="Verdana" panose="020B0604030504040204" pitchFamily="34" charset="0"/>
                        </a:rPr>
                        <a:t>ABR</a:t>
                      </a:r>
                    </a:p>
                  </a:txBody>
                  <a:tcPr marL="91454" marR="91454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latin typeface="Titillium Web SemiBold" panose="00000700000000000000" pitchFamily="2" charset="0"/>
                          <a:ea typeface="Verdana" panose="020B0604030504040204" pitchFamily="34" charset="0"/>
                        </a:rPr>
                        <a:t>MAR</a:t>
                      </a:r>
                    </a:p>
                  </a:txBody>
                  <a:tcPr marL="91454" marR="914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latin typeface="Titillium Web SemiBold" panose="00000700000000000000" pitchFamily="2" charset="0"/>
                          <a:ea typeface="Verdana" panose="020B0604030504040204" pitchFamily="34" charset="0"/>
                        </a:rPr>
                        <a:t>JUN</a:t>
                      </a:r>
                    </a:p>
                  </a:txBody>
                  <a:tcPr marL="91454" marR="91454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latin typeface="Titillium Web SemiBold" panose="00000700000000000000" pitchFamily="2" charset="0"/>
                          <a:ea typeface="Verdana" panose="020B0604030504040204" pitchFamily="34" charset="0"/>
                        </a:rPr>
                        <a:t>JUL</a:t>
                      </a:r>
                    </a:p>
                  </a:txBody>
                  <a:tcPr marL="91454" marR="914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latin typeface="Titillium Web SemiBold" panose="00000700000000000000" pitchFamily="2" charset="0"/>
                          <a:ea typeface="Verdana" panose="020B0604030504040204" pitchFamily="34" charset="0"/>
                        </a:rPr>
                        <a:t>AGO</a:t>
                      </a:r>
                    </a:p>
                  </a:txBody>
                  <a:tcPr marL="91454" marR="91454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latin typeface="Titillium Web SemiBold" panose="00000700000000000000" pitchFamily="2" charset="0"/>
                          <a:ea typeface="Verdana" panose="020B0604030504040204" pitchFamily="34" charset="0"/>
                        </a:rPr>
                        <a:t>SET</a:t>
                      </a:r>
                    </a:p>
                  </a:txBody>
                  <a:tcPr marL="91454" marR="914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latin typeface="Titillium Web SemiBold" panose="00000700000000000000" pitchFamily="2" charset="0"/>
                          <a:ea typeface="Verdana" panose="020B0604030504040204" pitchFamily="34" charset="0"/>
                        </a:rPr>
                        <a:t>OUT</a:t>
                      </a:r>
                    </a:p>
                  </a:txBody>
                  <a:tcPr marL="91454" marR="91454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latin typeface="Titillium Web SemiBold" panose="00000700000000000000" pitchFamily="2" charset="0"/>
                          <a:ea typeface="Verdana" panose="020B0604030504040204" pitchFamily="34" charset="0"/>
                        </a:rPr>
                        <a:t>NOV</a:t>
                      </a:r>
                    </a:p>
                  </a:txBody>
                  <a:tcPr marL="91454" marR="914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latin typeface="Titillium Web SemiBold" panose="00000700000000000000" pitchFamily="2" charset="0"/>
                          <a:ea typeface="Verdana" panose="020B0604030504040204" pitchFamily="34" charset="0"/>
                        </a:rPr>
                        <a:t>DEZ</a:t>
                      </a:r>
                    </a:p>
                  </a:txBody>
                  <a:tcPr marL="91454" marR="91454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14739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/>
                      <a:r>
                        <a:rPr lang="pt-PT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tillium Web Light" panose="00000400000000000000" pitchFamily="2" charset="0"/>
                          <a:ea typeface="Verdana" panose="020B0604030504040204" pitchFamily="34" charset="0"/>
                        </a:rPr>
                        <a:t>Exemplo de texto</a:t>
                      </a:r>
                    </a:p>
                  </a:txBody>
                  <a:tcPr marL="91454" marR="9145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tillium Web Light" panose="00000400000000000000" pitchFamily="2" charset="0"/>
                          <a:ea typeface="Verdana" panose="020B0604030504040204" pitchFamily="34" charset="0"/>
                        </a:rPr>
                        <a:t>x</a:t>
                      </a:r>
                    </a:p>
                  </a:txBody>
                  <a:tcPr marL="91454" marR="9145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 Web Light" panose="00000400000000000000" pitchFamily="2" charset="0"/>
                        <a:ea typeface="Verdana" panose="020B0604030504040204" pitchFamily="34" charset="0"/>
                      </a:endParaRPr>
                    </a:p>
                  </a:txBody>
                  <a:tcPr marL="91454" marR="9145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 Web Light" panose="00000400000000000000" pitchFamily="2" charset="0"/>
                        <a:ea typeface="Verdana" panose="020B0604030504040204" pitchFamily="34" charset="0"/>
                      </a:endParaRPr>
                    </a:p>
                  </a:txBody>
                  <a:tcPr marL="91454" marR="9145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 Web Light" panose="00000400000000000000" pitchFamily="2" charset="0"/>
                        <a:ea typeface="Verdana" panose="020B0604030504040204" pitchFamily="34" charset="0"/>
                      </a:endParaRPr>
                    </a:p>
                  </a:txBody>
                  <a:tcPr marL="91454" marR="9145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 Web Light" panose="00000400000000000000" pitchFamily="2" charset="0"/>
                        <a:ea typeface="Verdana" panose="020B0604030504040204" pitchFamily="34" charset="0"/>
                      </a:endParaRPr>
                    </a:p>
                  </a:txBody>
                  <a:tcPr marL="91454" marR="9145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 Web Light" panose="00000400000000000000" pitchFamily="2" charset="0"/>
                        <a:ea typeface="Verdana" panose="020B0604030504040204" pitchFamily="34" charset="0"/>
                      </a:endParaRPr>
                    </a:p>
                  </a:txBody>
                  <a:tcPr marL="91454" marR="9145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 Web Light" panose="00000400000000000000" pitchFamily="2" charset="0"/>
                        <a:ea typeface="Verdana" panose="020B0604030504040204" pitchFamily="34" charset="0"/>
                      </a:endParaRPr>
                    </a:p>
                  </a:txBody>
                  <a:tcPr marL="91454" marR="9145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 Web Light" panose="00000400000000000000" pitchFamily="2" charset="0"/>
                        <a:ea typeface="Verdana" panose="020B0604030504040204" pitchFamily="34" charset="0"/>
                      </a:endParaRPr>
                    </a:p>
                  </a:txBody>
                  <a:tcPr marL="91454" marR="9145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 Web Light" panose="00000400000000000000" pitchFamily="2" charset="0"/>
                        <a:ea typeface="Verdana" panose="020B0604030504040204" pitchFamily="34" charset="0"/>
                      </a:endParaRPr>
                    </a:p>
                  </a:txBody>
                  <a:tcPr marL="91454" marR="9145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 Web Light" panose="00000400000000000000" pitchFamily="2" charset="0"/>
                        <a:ea typeface="Verdana" panose="020B0604030504040204" pitchFamily="34" charset="0"/>
                      </a:endParaRPr>
                    </a:p>
                  </a:txBody>
                  <a:tcPr marL="91454" marR="9145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 Web Light" panose="00000400000000000000" pitchFamily="2" charset="0"/>
                        <a:ea typeface="Verdana" panose="020B0604030504040204" pitchFamily="34" charset="0"/>
                      </a:endParaRPr>
                    </a:p>
                  </a:txBody>
                  <a:tcPr marL="91454" marR="9145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 Web Light" panose="00000400000000000000" pitchFamily="2" charset="0"/>
                        <a:ea typeface="Verdana" panose="020B0604030504040204" pitchFamily="34" charset="0"/>
                      </a:endParaRPr>
                    </a:p>
                  </a:txBody>
                  <a:tcPr marL="91454" marR="9145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55716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Titillium Web Light" panose="00000400000000000000" pitchFamily="2" charset="0"/>
                          <a:ea typeface="Verdana" panose="020B0604030504040204" pitchFamily="34" charset="0"/>
                          <a:cs typeface="+mn-cs"/>
                        </a:rPr>
                        <a:t>Exemplo de texto</a:t>
                      </a:r>
                    </a:p>
                  </a:txBody>
                  <a:tcPr marL="91454" marR="91454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 Web Light" panose="00000400000000000000" pitchFamily="2" charset="0"/>
                        <a:ea typeface="Verdana" panose="020B0604030504040204" pitchFamily="34" charset="0"/>
                      </a:endParaRPr>
                    </a:p>
                  </a:txBody>
                  <a:tcPr marL="91454" marR="91454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tillium Web Light" panose="00000400000000000000" pitchFamily="2" charset="0"/>
                          <a:ea typeface="Verdana" panose="020B0604030504040204" pitchFamily="34" charset="0"/>
                        </a:rPr>
                        <a:t>x</a:t>
                      </a:r>
                    </a:p>
                  </a:txBody>
                  <a:tcPr marL="91454" marR="91454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 Web Light" panose="00000400000000000000" pitchFamily="2" charset="0"/>
                        <a:ea typeface="Verdana" panose="020B0604030504040204" pitchFamily="34" charset="0"/>
                      </a:endParaRPr>
                    </a:p>
                  </a:txBody>
                  <a:tcPr marL="91454" marR="91454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 Web Light" panose="00000400000000000000" pitchFamily="2" charset="0"/>
                        <a:ea typeface="Verdana" panose="020B0604030504040204" pitchFamily="34" charset="0"/>
                      </a:endParaRPr>
                    </a:p>
                  </a:txBody>
                  <a:tcPr marL="91454" marR="91454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 Web Light" panose="00000400000000000000" pitchFamily="2" charset="0"/>
                        <a:ea typeface="Verdana" panose="020B0604030504040204" pitchFamily="34" charset="0"/>
                      </a:endParaRPr>
                    </a:p>
                  </a:txBody>
                  <a:tcPr marL="91454" marR="91454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 Web Light" panose="00000400000000000000" pitchFamily="2" charset="0"/>
                        <a:ea typeface="Verdana" panose="020B0604030504040204" pitchFamily="34" charset="0"/>
                      </a:endParaRPr>
                    </a:p>
                  </a:txBody>
                  <a:tcPr marL="91454" marR="91454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 Web Light" panose="00000400000000000000" pitchFamily="2" charset="0"/>
                        <a:ea typeface="Verdana" panose="020B0604030504040204" pitchFamily="34" charset="0"/>
                      </a:endParaRPr>
                    </a:p>
                  </a:txBody>
                  <a:tcPr marL="91454" marR="91454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 Web Light" panose="00000400000000000000" pitchFamily="2" charset="0"/>
                        <a:ea typeface="Verdana" panose="020B0604030504040204" pitchFamily="34" charset="0"/>
                      </a:endParaRPr>
                    </a:p>
                  </a:txBody>
                  <a:tcPr marL="91454" marR="91454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 Web Light" panose="00000400000000000000" pitchFamily="2" charset="0"/>
                        <a:ea typeface="Verdana" panose="020B0604030504040204" pitchFamily="34" charset="0"/>
                      </a:endParaRPr>
                    </a:p>
                  </a:txBody>
                  <a:tcPr marL="91454" marR="91454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 Web Light" panose="00000400000000000000" pitchFamily="2" charset="0"/>
                        <a:ea typeface="Verdana" panose="020B0604030504040204" pitchFamily="34" charset="0"/>
                      </a:endParaRPr>
                    </a:p>
                  </a:txBody>
                  <a:tcPr marL="91454" marR="91454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 Web Light" panose="00000400000000000000" pitchFamily="2" charset="0"/>
                        <a:ea typeface="Verdana" panose="020B0604030504040204" pitchFamily="34" charset="0"/>
                      </a:endParaRPr>
                    </a:p>
                  </a:txBody>
                  <a:tcPr marL="91454" marR="91454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 Web Light" panose="00000400000000000000" pitchFamily="2" charset="0"/>
                        <a:ea typeface="Verdana" panose="020B0604030504040204" pitchFamily="34" charset="0"/>
                      </a:endParaRPr>
                    </a:p>
                  </a:txBody>
                  <a:tcPr marL="91454" marR="91454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893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Titillium Web Light" panose="00000400000000000000" pitchFamily="2" charset="0"/>
                          <a:ea typeface="Verdana" panose="020B0604030504040204" pitchFamily="34" charset="0"/>
                          <a:cs typeface="+mn-cs"/>
                        </a:rPr>
                        <a:t>Exemplo de texto</a:t>
                      </a:r>
                    </a:p>
                  </a:txBody>
                  <a:tcPr marL="91454" marR="9145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 Web Light" panose="00000400000000000000" pitchFamily="2" charset="0"/>
                        <a:ea typeface="Verdana" panose="020B0604030504040204" pitchFamily="34" charset="0"/>
                      </a:endParaRPr>
                    </a:p>
                  </a:txBody>
                  <a:tcPr marL="91454" marR="9145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 Web Light" panose="00000400000000000000" pitchFamily="2" charset="0"/>
                        <a:ea typeface="Verdana" panose="020B0604030504040204" pitchFamily="34" charset="0"/>
                      </a:endParaRPr>
                    </a:p>
                  </a:txBody>
                  <a:tcPr marL="91454" marR="9145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tillium Web Light" panose="00000400000000000000" pitchFamily="2" charset="0"/>
                          <a:ea typeface="Verdana" panose="020B0604030504040204" pitchFamily="34" charset="0"/>
                        </a:rPr>
                        <a:t>x</a:t>
                      </a:r>
                    </a:p>
                  </a:txBody>
                  <a:tcPr marL="91454" marR="9145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 Web Light" panose="00000400000000000000" pitchFamily="2" charset="0"/>
                        <a:ea typeface="Verdana" panose="020B0604030504040204" pitchFamily="34" charset="0"/>
                      </a:endParaRPr>
                    </a:p>
                  </a:txBody>
                  <a:tcPr marL="91454" marR="9145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 Web Light" panose="00000400000000000000" pitchFamily="2" charset="0"/>
                        <a:ea typeface="Verdana" panose="020B0604030504040204" pitchFamily="34" charset="0"/>
                      </a:endParaRPr>
                    </a:p>
                  </a:txBody>
                  <a:tcPr marL="91454" marR="9145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 Web Light" panose="00000400000000000000" pitchFamily="2" charset="0"/>
                        <a:ea typeface="Verdana" panose="020B0604030504040204" pitchFamily="34" charset="0"/>
                      </a:endParaRPr>
                    </a:p>
                  </a:txBody>
                  <a:tcPr marL="91454" marR="9145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 Web Light" panose="00000400000000000000" pitchFamily="2" charset="0"/>
                        <a:ea typeface="Verdana" panose="020B0604030504040204" pitchFamily="34" charset="0"/>
                      </a:endParaRPr>
                    </a:p>
                  </a:txBody>
                  <a:tcPr marL="91454" marR="9145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 Web Light" panose="00000400000000000000" pitchFamily="2" charset="0"/>
                        <a:ea typeface="Verdana" panose="020B0604030504040204" pitchFamily="34" charset="0"/>
                      </a:endParaRPr>
                    </a:p>
                  </a:txBody>
                  <a:tcPr marL="91454" marR="9145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 Web Light" panose="00000400000000000000" pitchFamily="2" charset="0"/>
                        <a:ea typeface="Verdana" panose="020B0604030504040204" pitchFamily="34" charset="0"/>
                      </a:endParaRPr>
                    </a:p>
                  </a:txBody>
                  <a:tcPr marL="91454" marR="9145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 Web Light" panose="00000400000000000000" pitchFamily="2" charset="0"/>
                        <a:ea typeface="Verdana" panose="020B0604030504040204" pitchFamily="34" charset="0"/>
                      </a:endParaRPr>
                    </a:p>
                  </a:txBody>
                  <a:tcPr marL="91454" marR="9145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 Web Light" panose="00000400000000000000" pitchFamily="2" charset="0"/>
                        <a:ea typeface="Verdana" panose="020B0604030504040204" pitchFamily="34" charset="0"/>
                      </a:endParaRPr>
                    </a:p>
                  </a:txBody>
                  <a:tcPr marL="91454" marR="9145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 Web Light" panose="00000400000000000000" pitchFamily="2" charset="0"/>
                        <a:ea typeface="Verdana" panose="020B0604030504040204" pitchFamily="34" charset="0"/>
                      </a:endParaRPr>
                    </a:p>
                  </a:txBody>
                  <a:tcPr marL="91454" marR="9145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03038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Titillium Web Light" panose="00000400000000000000" pitchFamily="2" charset="0"/>
                          <a:ea typeface="Verdana" panose="020B0604030504040204" pitchFamily="34" charset="0"/>
                          <a:cs typeface="+mn-cs"/>
                        </a:rPr>
                        <a:t>Exemplo de texto</a:t>
                      </a:r>
                    </a:p>
                  </a:txBody>
                  <a:tcPr marL="91454" marR="91454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 Web Light" panose="00000400000000000000" pitchFamily="2" charset="0"/>
                        <a:ea typeface="Verdana" panose="020B0604030504040204" pitchFamily="34" charset="0"/>
                      </a:endParaRPr>
                    </a:p>
                  </a:txBody>
                  <a:tcPr marL="91454" marR="91454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 Web Light" panose="00000400000000000000" pitchFamily="2" charset="0"/>
                        <a:ea typeface="Verdana" panose="020B0604030504040204" pitchFamily="34" charset="0"/>
                      </a:endParaRPr>
                    </a:p>
                  </a:txBody>
                  <a:tcPr marL="91454" marR="91454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 Web Light" panose="00000400000000000000" pitchFamily="2" charset="0"/>
                        <a:ea typeface="Verdana" panose="020B0604030504040204" pitchFamily="34" charset="0"/>
                      </a:endParaRPr>
                    </a:p>
                  </a:txBody>
                  <a:tcPr marL="91454" marR="91454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tillium Web Light" panose="00000400000000000000" pitchFamily="2" charset="0"/>
                          <a:ea typeface="Verdana" panose="020B0604030504040204" pitchFamily="34" charset="0"/>
                        </a:rPr>
                        <a:t>x</a:t>
                      </a:r>
                    </a:p>
                  </a:txBody>
                  <a:tcPr marL="91454" marR="91454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 Web Light" panose="00000400000000000000" pitchFamily="2" charset="0"/>
                        <a:ea typeface="Verdana" panose="020B0604030504040204" pitchFamily="34" charset="0"/>
                      </a:endParaRPr>
                    </a:p>
                  </a:txBody>
                  <a:tcPr marL="91454" marR="91454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 Web Light" panose="00000400000000000000" pitchFamily="2" charset="0"/>
                        <a:ea typeface="Verdana" panose="020B0604030504040204" pitchFamily="34" charset="0"/>
                      </a:endParaRPr>
                    </a:p>
                  </a:txBody>
                  <a:tcPr marL="91454" marR="91454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 Web Light" panose="00000400000000000000" pitchFamily="2" charset="0"/>
                        <a:ea typeface="Verdana" panose="020B0604030504040204" pitchFamily="34" charset="0"/>
                      </a:endParaRPr>
                    </a:p>
                  </a:txBody>
                  <a:tcPr marL="91454" marR="91454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 Web Light" panose="00000400000000000000" pitchFamily="2" charset="0"/>
                        <a:ea typeface="Verdana" panose="020B0604030504040204" pitchFamily="34" charset="0"/>
                      </a:endParaRPr>
                    </a:p>
                  </a:txBody>
                  <a:tcPr marL="91454" marR="91454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 Web Light" panose="00000400000000000000" pitchFamily="2" charset="0"/>
                        <a:ea typeface="Verdana" panose="020B0604030504040204" pitchFamily="34" charset="0"/>
                      </a:endParaRPr>
                    </a:p>
                  </a:txBody>
                  <a:tcPr marL="91454" marR="91454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 Web Light" panose="00000400000000000000" pitchFamily="2" charset="0"/>
                        <a:ea typeface="Verdana" panose="020B0604030504040204" pitchFamily="34" charset="0"/>
                      </a:endParaRPr>
                    </a:p>
                  </a:txBody>
                  <a:tcPr marL="91454" marR="91454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 Web Light" panose="00000400000000000000" pitchFamily="2" charset="0"/>
                        <a:ea typeface="Verdana" panose="020B0604030504040204" pitchFamily="34" charset="0"/>
                      </a:endParaRPr>
                    </a:p>
                  </a:txBody>
                  <a:tcPr marL="91454" marR="91454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 Web Light" panose="00000400000000000000" pitchFamily="2" charset="0"/>
                        <a:ea typeface="Verdana" panose="020B0604030504040204" pitchFamily="34" charset="0"/>
                      </a:endParaRPr>
                    </a:p>
                  </a:txBody>
                  <a:tcPr marL="91454" marR="91454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67325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Titillium Web Light" panose="00000400000000000000" pitchFamily="2" charset="0"/>
                          <a:ea typeface="Verdana" panose="020B0604030504040204" pitchFamily="34" charset="0"/>
                          <a:cs typeface="+mn-cs"/>
                        </a:rPr>
                        <a:t>Exemplo de texto</a:t>
                      </a:r>
                    </a:p>
                  </a:txBody>
                  <a:tcPr marL="91454" marR="9145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 Web Light" panose="00000400000000000000" pitchFamily="2" charset="0"/>
                        <a:ea typeface="Verdana" panose="020B0604030504040204" pitchFamily="34" charset="0"/>
                      </a:endParaRPr>
                    </a:p>
                  </a:txBody>
                  <a:tcPr marL="91454" marR="9145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 Web Light" panose="00000400000000000000" pitchFamily="2" charset="0"/>
                        <a:ea typeface="Verdana" panose="020B0604030504040204" pitchFamily="34" charset="0"/>
                      </a:endParaRPr>
                    </a:p>
                  </a:txBody>
                  <a:tcPr marL="91454" marR="9145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 Web Light" panose="00000400000000000000" pitchFamily="2" charset="0"/>
                        <a:ea typeface="Verdana" panose="020B0604030504040204" pitchFamily="34" charset="0"/>
                      </a:endParaRPr>
                    </a:p>
                  </a:txBody>
                  <a:tcPr marL="91454" marR="9145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 Web Light" panose="00000400000000000000" pitchFamily="2" charset="0"/>
                        <a:ea typeface="Verdana" panose="020B0604030504040204" pitchFamily="34" charset="0"/>
                      </a:endParaRPr>
                    </a:p>
                  </a:txBody>
                  <a:tcPr marL="91454" marR="9145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tillium Web Light" panose="00000400000000000000" pitchFamily="2" charset="0"/>
                          <a:ea typeface="Verdana" panose="020B0604030504040204" pitchFamily="34" charset="0"/>
                        </a:rPr>
                        <a:t>x</a:t>
                      </a:r>
                    </a:p>
                  </a:txBody>
                  <a:tcPr marL="91454" marR="9145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 Web Light" panose="00000400000000000000" pitchFamily="2" charset="0"/>
                        <a:ea typeface="Verdana" panose="020B0604030504040204" pitchFamily="34" charset="0"/>
                      </a:endParaRPr>
                    </a:p>
                  </a:txBody>
                  <a:tcPr marL="91454" marR="9145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 Web Light" panose="00000400000000000000" pitchFamily="2" charset="0"/>
                        <a:ea typeface="Verdana" panose="020B0604030504040204" pitchFamily="34" charset="0"/>
                      </a:endParaRPr>
                    </a:p>
                  </a:txBody>
                  <a:tcPr marL="91454" marR="9145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 Web Light" panose="00000400000000000000" pitchFamily="2" charset="0"/>
                        <a:ea typeface="Verdana" panose="020B0604030504040204" pitchFamily="34" charset="0"/>
                      </a:endParaRPr>
                    </a:p>
                  </a:txBody>
                  <a:tcPr marL="91454" marR="9145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tillium Web Light" panose="00000400000000000000" pitchFamily="2" charset="0"/>
                          <a:ea typeface="Verdana" panose="020B0604030504040204" pitchFamily="34" charset="0"/>
                        </a:rPr>
                        <a:t>x</a:t>
                      </a:r>
                    </a:p>
                  </a:txBody>
                  <a:tcPr marL="91454" marR="9145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 Web Light" panose="00000400000000000000" pitchFamily="2" charset="0"/>
                        <a:ea typeface="Verdana" panose="020B0604030504040204" pitchFamily="34" charset="0"/>
                      </a:endParaRPr>
                    </a:p>
                  </a:txBody>
                  <a:tcPr marL="91454" marR="9145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 Web Light" panose="00000400000000000000" pitchFamily="2" charset="0"/>
                        <a:ea typeface="Verdana" panose="020B0604030504040204" pitchFamily="34" charset="0"/>
                      </a:endParaRPr>
                    </a:p>
                  </a:txBody>
                  <a:tcPr marL="91454" marR="9145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 Web Light" panose="00000400000000000000" pitchFamily="2" charset="0"/>
                        <a:ea typeface="Verdana" panose="020B0604030504040204" pitchFamily="34" charset="0"/>
                      </a:endParaRPr>
                    </a:p>
                  </a:txBody>
                  <a:tcPr marL="91454" marR="9145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02205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Titillium Web Light" panose="00000400000000000000" pitchFamily="2" charset="0"/>
                          <a:ea typeface="Verdana" panose="020B0604030504040204" pitchFamily="34" charset="0"/>
                          <a:cs typeface="+mn-cs"/>
                        </a:rPr>
                        <a:t>Exemplo de texto</a:t>
                      </a:r>
                    </a:p>
                  </a:txBody>
                  <a:tcPr marL="91454" marR="91454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 Web Light" panose="00000400000000000000" pitchFamily="2" charset="0"/>
                        <a:ea typeface="Verdana" panose="020B0604030504040204" pitchFamily="34" charset="0"/>
                      </a:endParaRPr>
                    </a:p>
                  </a:txBody>
                  <a:tcPr marL="91454" marR="91454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 Web Light" panose="00000400000000000000" pitchFamily="2" charset="0"/>
                        <a:ea typeface="Verdana" panose="020B0604030504040204" pitchFamily="34" charset="0"/>
                      </a:endParaRPr>
                    </a:p>
                  </a:txBody>
                  <a:tcPr marL="91454" marR="91454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 Web Light" panose="00000400000000000000" pitchFamily="2" charset="0"/>
                        <a:ea typeface="Verdana" panose="020B0604030504040204" pitchFamily="34" charset="0"/>
                      </a:endParaRPr>
                    </a:p>
                  </a:txBody>
                  <a:tcPr marL="91454" marR="91454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 Web Light" panose="00000400000000000000" pitchFamily="2" charset="0"/>
                        <a:ea typeface="Verdana" panose="020B0604030504040204" pitchFamily="34" charset="0"/>
                      </a:endParaRPr>
                    </a:p>
                  </a:txBody>
                  <a:tcPr marL="91454" marR="91454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 Web Light" panose="00000400000000000000" pitchFamily="2" charset="0"/>
                        <a:ea typeface="Verdana" panose="020B0604030504040204" pitchFamily="34" charset="0"/>
                      </a:endParaRPr>
                    </a:p>
                  </a:txBody>
                  <a:tcPr marL="91454" marR="91454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tillium Web Light" panose="00000400000000000000" pitchFamily="2" charset="0"/>
                          <a:ea typeface="Verdana" panose="020B0604030504040204" pitchFamily="34" charset="0"/>
                        </a:rPr>
                        <a:t>x</a:t>
                      </a:r>
                    </a:p>
                  </a:txBody>
                  <a:tcPr marL="91454" marR="91454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 Web Light" panose="00000400000000000000" pitchFamily="2" charset="0"/>
                        <a:ea typeface="Verdana" panose="020B0604030504040204" pitchFamily="34" charset="0"/>
                      </a:endParaRPr>
                    </a:p>
                  </a:txBody>
                  <a:tcPr marL="91454" marR="91454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 Web Light" panose="00000400000000000000" pitchFamily="2" charset="0"/>
                        <a:ea typeface="Verdana" panose="020B0604030504040204" pitchFamily="34" charset="0"/>
                      </a:endParaRPr>
                    </a:p>
                  </a:txBody>
                  <a:tcPr marL="91454" marR="91454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 Web Light" panose="00000400000000000000" pitchFamily="2" charset="0"/>
                        <a:ea typeface="Verdana" panose="020B0604030504040204" pitchFamily="34" charset="0"/>
                      </a:endParaRPr>
                    </a:p>
                  </a:txBody>
                  <a:tcPr marL="91454" marR="91454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tillium Web Light" panose="00000400000000000000" pitchFamily="2" charset="0"/>
                          <a:ea typeface="Verdana" panose="020B0604030504040204" pitchFamily="34" charset="0"/>
                        </a:rPr>
                        <a:t>x</a:t>
                      </a:r>
                    </a:p>
                  </a:txBody>
                  <a:tcPr marL="91454" marR="91454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 Web Light" panose="00000400000000000000" pitchFamily="2" charset="0"/>
                        <a:ea typeface="Verdana" panose="020B0604030504040204" pitchFamily="34" charset="0"/>
                      </a:endParaRPr>
                    </a:p>
                  </a:txBody>
                  <a:tcPr marL="91454" marR="91454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 Web Light" panose="00000400000000000000" pitchFamily="2" charset="0"/>
                        <a:ea typeface="Verdana" panose="020B0604030504040204" pitchFamily="34" charset="0"/>
                      </a:endParaRPr>
                    </a:p>
                  </a:txBody>
                  <a:tcPr marL="91454" marR="91454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65671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Titillium Web Light" panose="00000400000000000000" pitchFamily="2" charset="0"/>
                          <a:ea typeface="Verdana" panose="020B0604030504040204" pitchFamily="34" charset="0"/>
                          <a:cs typeface="+mn-cs"/>
                        </a:rPr>
                        <a:t>Exemplo de texto</a:t>
                      </a:r>
                    </a:p>
                  </a:txBody>
                  <a:tcPr marL="91454" marR="9145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 Web Light" panose="00000400000000000000" pitchFamily="2" charset="0"/>
                        <a:ea typeface="Verdana" panose="020B0604030504040204" pitchFamily="34" charset="0"/>
                      </a:endParaRPr>
                    </a:p>
                  </a:txBody>
                  <a:tcPr marL="91454" marR="9145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 Web Light" panose="00000400000000000000" pitchFamily="2" charset="0"/>
                        <a:ea typeface="Verdana" panose="020B0604030504040204" pitchFamily="34" charset="0"/>
                      </a:endParaRPr>
                    </a:p>
                  </a:txBody>
                  <a:tcPr marL="91454" marR="9145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 Web Light" panose="00000400000000000000" pitchFamily="2" charset="0"/>
                        <a:ea typeface="Verdana" panose="020B0604030504040204" pitchFamily="34" charset="0"/>
                      </a:endParaRPr>
                    </a:p>
                  </a:txBody>
                  <a:tcPr marL="91454" marR="9145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 Web Light" panose="00000400000000000000" pitchFamily="2" charset="0"/>
                        <a:ea typeface="Verdana" panose="020B0604030504040204" pitchFamily="34" charset="0"/>
                      </a:endParaRPr>
                    </a:p>
                  </a:txBody>
                  <a:tcPr marL="91454" marR="9145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 Web Light" panose="00000400000000000000" pitchFamily="2" charset="0"/>
                        <a:ea typeface="Verdana" panose="020B0604030504040204" pitchFamily="34" charset="0"/>
                      </a:endParaRPr>
                    </a:p>
                  </a:txBody>
                  <a:tcPr marL="91454" marR="9145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 Web Light" panose="00000400000000000000" pitchFamily="2" charset="0"/>
                        <a:ea typeface="Verdana" panose="020B0604030504040204" pitchFamily="34" charset="0"/>
                      </a:endParaRPr>
                    </a:p>
                  </a:txBody>
                  <a:tcPr marL="91454" marR="9145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tillium Web Light" panose="00000400000000000000" pitchFamily="2" charset="0"/>
                          <a:ea typeface="Verdana" panose="020B0604030504040204" pitchFamily="34" charset="0"/>
                        </a:rPr>
                        <a:t>x</a:t>
                      </a:r>
                    </a:p>
                  </a:txBody>
                  <a:tcPr marL="91454" marR="9145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 Web Light" panose="00000400000000000000" pitchFamily="2" charset="0"/>
                        <a:ea typeface="Verdana" panose="020B0604030504040204" pitchFamily="34" charset="0"/>
                      </a:endParaRPr>
                    </a:p>
                  </a:txBody>
                  <a:tcPr marL="91454" marR="9145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 Web Light" panose="00000400000000000000" pitchFamily="2" charset="0"/>
                        <a:ea typeface="Verdana" panose="020B0604030504040204" pitchFamily="34" charset="0"/>
                      </a:endParaRPr>
                    </a:p>
                  </a:txBody>
                  <a:tcPr marL="91454" marR="9145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 Web Light" panose="00000400000000000000" pitchFamily="2" charset="0"/>
                        <a:ea typeface="Verdana" panose="020B0604030504040204" pitchFamily="34" charset="0"/>
                      </a:endParaRPr>
                    </a:p>
                  </a:txBody>
                  <a:tcPr marL="91454" marR="9145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tillium Web Light" panose="00000400000000000000" pitchFamily="2" charset="0"/>
                          <a:ea typeface="Verdana" panose="020B0604030504040204" pitchFamily="34" charset="0"/>
                        </a:rPr>
                        <a:t>x</a:t>
                      </a:r>
                    </a:p>
                  </a:txBody>
                  <a:tcPr marL="91454" marR="9145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 Web Light" panose="00000400000000000000" pitchFamily="2" charset="0"/>
                        <a:ea typeface="Verdana" panose="020B0604030504040204" pitchFamily="34" charset="0"/>
                      </a:endParaRPr>
                    </a:p>
                  </a:txBody>
                  <a:tcPr marL="91454" marR="9145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70436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Titillium Web Light" panose="00000400000000000000" pitchFamily="2" charset="0"/>
                          <a:ea typeface="Verdana" panose="020B0604030504040204" pitchFamily="34" charset="0"/>
                          <a:cs typeface="+mn-cs"/>
                        </a:rPr>
                        <a:t>Exemplo de texto</a:t>
                      </a:r>
                    </a:p>
                  </a:txBody>
                  <a:tcPr marL="91454" marR="91454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 Web Light" panose="00000400000000000000" pitchFamily="2" charset="0"/>
                        <a:ea typeface="Verdana" panose="020B0604030504040204" pitchFamily="34" charset="0"/>
                      </a:endParaRPr>
                    </a:p>
                  </a:txBody>
                  <a:tcPr marL="91454" marR="91454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 Web Light" panose="00000400000000000000" pitchFamily="2" charset="0"/>
                        <a:ea typeface="Verdana" panose="020B0604030504040204" pitchFamily="34" charset="0"/>
                      </a:endParaRPr>
                    </a:p>
                  </a:txBody>
                  <a:tcPr marL="91454" marR="91454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 Web Light" panose="00000400000000000000" pitchFamily="2" charset="0"/>
                        <a:ea typeface="Verdana" panose="020B0604030504040204" pitchFamily="34" charset="0"/>
                      </a:endParaRPr>
                    </a:p>
                  </a:txBody>
                  <a:tcPr marL="91454" marR="91454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 Web Light" panose="00000400000000000000" pitchFamily="2" charset="0"/>
                        <a:ea typeface="Verdana" panose="020B0604030504040204" pitchFamily="34" charset="0"/>
                      </a:endParaRPr>
                    </a:p>
                  </a:txBody>
                  <a:tcPr marL="91454" marR="91454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 Web Light" panose="00000400000000000000" pitchFamily="2" charset="0"/>
                        <a:ea typeface="Verdana" panose="020B0604030504040204" pitchFamily="34" charset="0"/>
                      </a:endParaRPr>
                    </a:p>
                  </a:txBody>
                  <a:tcPr marL="91454" marR="91454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 Web Light" panose="00000400000000000000" pitchFamily="2" charset="0"/>
                        <a:ea typeface="Verdana" panose="020B0604030504040204" pitchFamily="34" charset="0"/>
                      </a:endParaRPr>
                    </a:p>
                  </a:txBody>
                  <a:tcPr marL="91454" marR="91454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 Web Light" panose="00000400000000000000" pitchFamily="2" charset="0"/>
                        <a:ea typeface="Verdana" panose="020B0604030504040204" pitchFamily="34" charset="0"/>
                      </a:endParaRPr>
                    </a:p>
                  </a:txBody>
                  <a:tcPr marL="91454" marR="91454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tillium Web Light" panose="00000400000000000000" pitchFamily="2" charset="0"/>
                          <a:ea typeface="Verdana" panose="020B0604030504040204" pitchFamily="34" charset="0"/>
                        </a:rPr>
                        <a:t>x</a:t>
                      </a:r>
                    </a:p>
                  </a:txBody>
                  <a:tcPr marL="91454" marR="91454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 Web Light" panose="00000400000000000000" pitchFamily="2" charset="0"/>
                        <a:ea typeface="Verdana" panose="020B0604030504040204" pitchFamily="34" charset="0"/>
                      </a:endParaRPr>
                    </a:p>
                  </a:txBody>
                  <a:tcPr marL="91454" marR="91454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 Web Light" panose="00000400000000000000" pitchFamily="2" charset="0"/>
                        <a:ea typeface="Verdana" panose="020B0604030504040204" pitchFamily="34" charset="0"/>
                      </a:endParaRPr>
                    </a:p>
                  </a:txBody>
                  <a:tcPr marL="91454" marR="91454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 Web Light" panose="00000400000000000000" pitchFamily="2" charset="0"/>
                        <a:ea typeface="Verdana" panose="020B0604030504040204" pitchFamily="34" charset="0"/>
                      </a:endParaRPr>
                    </a:p>
                  </a:txBody>
                  <a:tcPr marL="91454" marR="91454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tillium Web Light" panose="00000400000000000000" pitchFamily="2" charset="0"/>
                          <a:ea typeface="Verdana" panose="020B0604030504040204" pitchFamily="34" charset="0"/>
                        </a:rPr>
                        <a:t>x</a:t>
                      </a:r>
                    </a:p>
                  </a:txBody>
                  <a:tcPr marL="91454" marR="91454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983790"/>
                  </a:ext>
                </a:extLst>
              </a:tr>
            </a:tbl>
          </a:graphicData>
        </a:graphic>
      </p:graphicFrame>
      <p:grpSp>
        <p:nvGrpSpPr>
          <p:cNvPr id="17" name="Agrupar 16">
            <a:extLst>
              <a:ext uri="{FF2B5EF4-FFF2-40B4-BE49-F238E27FC236}">
                <a16:creationId xmlns:a16="http://schemas.microsoft.com/office/drawing/2014/main" id="{D42CE4C1-8D2E-40E8-A851-784A397F2099}"/>
              </a:ext>
            </a:extLst>
          </p:cNvPr>
          <p:cNvGrpSpPr/>
          <p:nvPr/>
        </p:nvGrpSpPr>
        <p:grpSpPr>
          <a:xfrm>
            <a:off x="838200" y="1438067"/>
            <a:ext cx="10657584" cy="439549"/>
            <a:chOff x="0" y="1620632"/>
            <a:chExt cx="12193588" cy="439549"/>
          </a:xfrm>
        </p:grpSpPr>
        <p:sp>
          <p:nvSpPr>
            <p:cNvPr id="18" name="Rectangle 3">
              <a:extLst>
                <a:ext uri="{FF2B5EF4-FFF2-40B4-BE49-F238E27FC236}">
                  <a16:creationId xmlns:a16="http://schemas.microsoft.com/office/drawing/2014/main" id="{F3E3B080-DC14-4431-9D10-B260A3A4A77B}"/>
                </a:ext>
              </a:extLst>
            </p:cNvPr>
            <p:cNvSpPr/>
            <p:nvPr/>
          </p:nvSpPr>
          <p:spPr>
            <a:xfrm>
              <a:off x="0" y="1620632"/>
              <a:ext cx="12193588" cy="43954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82D87847-9372-4876-9AD8-B155C61174D6}"/>
                </a:ext>
              </a:extLst>
            </p:cNvPr>
            <p:cNvSpPr/>
            <p:nvPr/>
          </p:nvSpPr>
          <p:spPr>
            <a:xfrm>
              <a:off x="794" y="1620632"/>
              <a:ext cx="12192000" cy="4395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000" dirty="0">
                  <a:solidFill>
                    <a:schemeClr val="accent1"/>
                  </a:solidFill>
                  <a:latin typeface="Titillium Web ExtraLight" panose="00000300000000000000" pitchFamily="2" charset="0"/>
                </a:rPr>
                <a:t>Exemplo de Título de Tabela</a:t>
              </a: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BB897585-B040-4E16-B0E7-F95882809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dirty="0"/>
              <a:t>EXEMPLO DE TÍTULO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1C8FD3A-DF26-475A-9AD6-EFF83E318589}"/>
              </a:ext>
            </a:extLst>
          </p:cNvPr>
          <p:cNvSpPr txBox="1">
            <a:spLocks/>
          </p:cNvSpPr>
          <p:nvPr/>
        </p:nvSpPr>
        <p:spPr>
          <a:xfrm>
            <a:off x="838200" y="5742274"/>
            <a:ext cx="11362266" cy="2308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050" b="1" dirty="0">
                <a:latin typeface="Titillium Web" panose="00000500000000000000" pitchFamily="2" charset="0"/>
              </a:rPr>
              <a:t>Nota: </a:t>
            </a:r>
            <a:r>
              <a:rPr lang="pt-PT" sz="1050" dirty="0"/>
              <a:t>Este é um texto fictício que não está aqui para ser lido, está aqui para mostrar como este documento ficará quando preenchido com texto real.</a:t>
            </a:r>
            <a:endParaRPr lang="pt-PT" sz="1050" dirty="0">
              <a:latin typeface="Titillium Web" panose="00000500000000000000" pitchFamily="2" charset="0"/>
            </a:endParaRPr>
          </a:p>
        </p:txBody>
      </p:sp>
      <p:sp>
        <p:nvSpPr>
          <p:cNvPr id="4" name="Marcador de Posição do Rodapé 5">
            <a:extLst>
              <a:ext uri="{FF2B5EF4-FFF2-40B4-BE49-F238E27FC236}">
                <a16:creationId xmlns:a16="http://schemas.microsoft.com/office/drawing/2014/main" id="{8BB42369-B97E-2B7A-7695-DA68854CA8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1260" y="6356350"/>
            <a:ext cx="8249480" cy="365125"/>
          </a:xfrm>
        </p:spPr>
        <p:txBody>
          <a:bodyPr/>
          <a:lstStyle/>
          <a:p>
            <a:r>
              <a:rPr lang="pt-PT" dirty="0"/>
              <a:t>[Título]</a:t>
            </a:r>
          </a:p>
        </p:txBody>
      </p:sp>
    </p:spTree>
    <p:extLst>
      <p:ext uri="{BB962C8B-B14F-4D97-AF65-F5344CB8AC3E}">
        <p14:creationId xmlns:p14="http://schemas.microsoft.com/office/powerpoint/2010/main" val="3693809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3F552D29-62FE-4EA6-B05B-CD72F8ED4FB9}"/>
              </a:ext>
            </a:extLst>
          </p:cNvPr>
          <p:cNvSpPr/>
          <p:nvPr/>
        </p:nvSpPr>
        <p:spPr>
          <a:xfrm>
            <a:off x="0" y="3368635"/>
            <a:ext cx="12192000" cy="36000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D75839B-158B-4F0A-BC19-6D8F96389AC6}"/>
              </a:ext>
            </a:extLst>
          </p:cNvPr>
          <p:cNvSpPr/>
          <p:nvPr/>
        </p:nvSpPr>
        <p:spPr>
          <a:xfrm>
            <a:off x="1292780" y="3368635"/>
            <a:ext cx="1800000" cy="360000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B897585-B040-4E16-B0E7-F95882809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dirty="0"/>
              <a:t>EXEMPLO DE TÍTULO</a:t>
            </a:r>
          </a:p>
        </p:txBody>
      </p:sp>
      <p:sp>
        <p:nvSpPr>
          <p:cNvPr id="18" name="Marcador de Posição de Conteúdo 2">
            <a:extLst>
              <a:ext uri="{FF2B5EF4-FFF2-40B4-BE49-F238E27FC236}">
                <a16:creationId xmlns:a16="http://schemas.microsoft.com/office/drawing/2014/main" id="{DFC5E0D9-5B40-4947-B118-21D96A76C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2475" y="2186005"/>
            <a:ext cx="1800000" cy="1046212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400"/>
              </a:spcAft>
              <a:buNone/>
            </a:pPr>
            <a:r>
              <a:rPr lang="pt-PT" sz="1400" dirty="0">
                <a:solidFill>
                  <a:schemeClr val="accent2"/>
                </a:solidFill>
                <a:latin typeface="Titillium Web SemiBold" panose="00000700000000000000" pitchFamily="2" charset="0"/>
              </a:rPr>
              <a:t>TÍTULO</a:t>
            </a:r>
          </a:p>
          <a:p>
            <a:pPr marL="0" indent="0" algn="ctr">
              <a:spcBef>
                <a:spcPts val="0"/>
              </a:spcBef>
              <a:spcAft>
                <a:spcPts val="400"/>
              </a:spcAft>
              <a:buNone/>
            </a:pPr>
            <a:r>
              <a:rPr lang="pt-P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Este é um texto fictício que não está aqui para ser lido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E5F84D6-D845-4D22-BA14-EF38997536B9}"/>
              </a:ext>
            </a:extLst>
          </p:cNvPr>
          <p:cNvSpPr/>
          <p:nvPr/>
        </p:nvSpPr>
        <p:spPr>
          <a:xfrm>
            <a:off x="4892780" y="3368635"/>
            <a:ext cx="1800000" cy="360000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86B10B24-5C96-4C61-B0F6-0E5837EDA7A8}"/>
              </a:ext>
            </a:extLst>
          </p:cNvPr>
          <p:cNvGrpSpPr/>
          <p:nvPr/>
        </p:nvGrpSpPr>
        <p:grpSpPr>
          <a:xfrm>
            <a:off x="5305923" y="3473899"/>
            <a:ext cx="938614" cy="1622728"/>
            <a:chOff x="1723473" y="3503613"/>
            <a:chExt cx="938614" cy="1622728"/>
          </a:xfrm>
        </p:grpSpPr>
        <p:cxnSp>
          <p:nvCxnSpPr>
            <p:cNvPr id="16" name="Conexão reta 15">
              <a:extLst>
                <a:ext uri="{FF2B5EF4-FFF2-40B4-BE49-F238E27FC236}">
                  <a16:creationId xmlns:a16="http://schemas.microsoft.com/office/drawing/2014/main" id="{8F7EE0C9-7760-4D7A-9BCA-2455401F8054}"/>
                </a:ext>
              </a:extLst>
            </p:cNvPr>
            <p:cNvCxnSpPr>
              <a:cxnSpLocks/>
            </p:cNvCxnSpPr>
            <p:nvPr/>
          </p:nvCxnSpPr>
          <p:spPr>
            <a:xfrm>
              <a:off x="2192780" y="3600450"/>
              <a:ext cx="0" cy="991628"/>
            </a:xfrm>
            <a:prstGeom prst="line">
              <a:avLst/>
            </a:prstGeom>
            <a:ln w="12700">
              <a:solidFill>
                <a:schemeClr val="accent3"/>
              </a:solidFill>
              <a:prstDash val="sysDot"/>
              <a:headEnd type="none" w="lg" len="lg"/>
              <a:tailEnd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18F7CA3-65B2-4E77-AA34-44BACC8CABD4}"/>
                </a:ext>
              </a:extLst>
            </p:cNvPr>
            <p:cNvSpPr/>
            <p:nvPr/>
          </p:nvSpPr>
          <p:spPr>
            <a:xfrm>
              <a:off x="1723473" y="4187727"/>
              <a:ext cx="938614" cy="93861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22" name="Agrupar 21">
              <a:extLst>
                <a:ext uri="{FF2B5EF4-FFF2-40B4-BE49-F238E27FC236}">
                  <a16:creationId xmlns:a16="http://schemas.microsoft.com/office/drawing/2014/main" id="{8C7F67C2-B753-4F43-BAB6-4F4C1BBF0CFB}"/>
                </a:ext>
              </a:extLst>
            </p:cNvPr>
            <p:cNvGrpSpPr/>
            <p:nvPr/>
          </p:nvGrpSpPr>
          <p:grpSpPr>
            <a:xfrm>
              <a:off x="2099911" y="3503613"/>
              <a:ext cx="185738" cy="185738"/>
              <a:chOff x="1829911" y="3503613"/>
              <a:chExt cx="185738" cy="185738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7606888-CBF7-4A75-9E89-208368FE9856}"/>
                  </a:ext>
                </a:extLst>
              </p:cNvPr>
              <p:cNvSpPr/>
              <p:nvPr/>
            </p:nvSpPr>
            <p:spPr>
              <a:xfrm>
                <a:off x="1829911" y="3503613"/>
                <a:ext cx="185738" cy="18573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schemeClr val="accent3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9154E424-668F-43C9-8681-0450D6F82336}"/>
                  </a:ext>
                </a:extLst>
              </p:cNvPr>
              <p:cNvSpPr/>
              <p:nvPr/>
            </p:nvSpPr>
            <p:spPr>
              <a:xfrm>
                <a:off x="1873567" y="3547269"/>
                <a:ext cx="98426" cy="9842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</p:grpSp>
      <p:sp>
        <p:nvSpPr>
          <p:cNvPr id="23" name="Retângulo 22">
            <a:extLst>
              <a:ext uri="{FF2B5EF4-FFF2-40B4-BE49-F238E27FC236}">
                <a16:creationId xmlns:a16="http://schemas.microsoft.com/office/drawing/2014/main" id="{BFC3B950-54EE-4CD2-8196-71102F97D437}"/>
              </a:ext>
            </a:extLst>
          </p:cNvPr>
          <p:cNvSpPr/>
          <p:nvPr/>
        </p:nvSpPr>
        <p:spPr>
          <a:xfrm>
            <a:off x="8492780" y="3368635"/>
            <a:ext cx="1800000" cy="360000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BC72E8EC-32E0-488D-9A6E-4DADFAC3485C}"/>
              </a:ext>
            </a:extLst>
          </p:cNvPr>
          <p:cNvGrpSpPr/>
          <p:nvPr/>
        </p:nvGrpSpPr>
        <p:grpSpPr>
          <a:xfrm>
            <a:off x="1723473" y="3473899"/>
            <a:ext cx="938614" cy="1622728"/>
            <a:chOff x="1723473" y="3503613"/>
            <a:chExt cx="938614" cy="1622728"/>
          </a:xfrm>
        </p:grpSpPr>
        <p:cxnSp>
          <p:nvCxnSpPr>
            <p:cNvPr id="27" name="Conexão reta 26">
              <a:extLst>
                <a:ext uri="{FF2B5EF4-FFF2-40B4-BE49-F238E27FC236}">
                  <a16:creationId xmlns:a16="http://schemas.microsoft.com/office/drawing/2014/main" id="{FA8CAFBE-EE16-4B0A-9200-101B937605F1}"/>
                </a:ext>
              </a:extLst>
            </p:cNvPr>
            <p:cNvCxnSpPr>
              <a:cxnSpLocks/>
            </p:cNvCxnSpPr>
            <p:nvPr/>
          </p:nvCxnSpPr>
          <p:spPr>
            <a:xfrm>
              <a:off x="2192780" y="3600450"/>
              <a:ext cx="0" cy="991628"/>
            </a:xfrm>
            <a:prstGeom prst="line">
              <a:avLst/>
            </a:prstGeom>
            <a:ln w="12700">
              <a:solidFill>
                <a:schemeClr val="accent2"/>
              </a:solidFill>
              <a:prstDash val="sysDot"/>
              <a:headEnd type="none" w="lg" len="lg"/>
              <a:tailEnd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F1B1B46-4063-49B2-9FE2-B69CAD2C1BCA}"/>
                </a:ext>
              </a:extLst>
            </p:cNvPr>
            <p:cNvSpPr/>
            <p:nvPr/>
          </p:nvSpPr>
          <p:spPr>
            <a:xfrm>
              <a:off x="1723473" y="4187727"/>
              <a:ext cx="938614" cy="93861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29" name="Agrupar 28">
              <a:extLst>
                <a:ext uri="{FF2B5EF4-FFF2-40B4-BE49-F238E27FC236}">
                  <a16:creationId xmlns:a16="http://schemas.microsoft.com/office/drawing/2014/main" id="{8A967930-2F42-48BA-BCDF-2677D5727D97}"/>
                </a:ext>
              </a:extLst>
            </p:cNvPr>
            <p:cNvGrpSpPr/>
            <p:nvPr/>
          </p:nvGrpSpPr>
          <p:grpSpPr>
            <a:xfrm>
              <a:off x="2099911" y="3503613"/>
              <a:ext cx="185738" cy="185738"/>
              <a:chOff x="1829911" y="3503613"/>
              <a:chExt cx="185738" cy="185738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EB774486-F7D0-4A6E-850F-853F130F77A3}"/>
                  </a:ext>
                </a:extLst>
              </p:cNvPr>
              <p:cNvSpPr/>
              <p:nvPr/>
            </p:nvSpPr>
            <p:spPr>
              <a:xfrm>
                <a:off x="1829911" y="3503613"/>
                <a:ext cx="185738" cy="18573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schemeClr val="accent2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B7DDFC09-14C1-49A8-BB12-9DD3833D9453}"/>
                  </a:ext>
                </a:extLst>
              </p:cNvPr>
              <p:cNvSpPr/>
              <p:nvPr/>
            </p:nvSpPr>
            <p:spPr>
              <a:xfrm>
                <a:off x="1873567" y="3547269"/>
                <a:ext cx="98426" cy="9842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</p:grp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9FA3D639-3A47-4D31-9D81-5567A49E7C34}"/>
              </a:ext>
            </a:extLst>
          </p:cNvPr>
          <p:cNvGrpSpPr/>
          <p:nvPr/>
        </p:nvGrpSpPr>
        <p:grpSpPr>
          <a:xfrm>
            <a:off x="8923473" y="3473899"/>
            <a:ext cx="938614" cy="1622728"/>
            <a:chOff x="1723473" y="3503613"/>
            <a:chExt cx="938614" cy="1622728"/>
          </a:xfrm>
        </p:grpSpPr>
        <p:cxnSp>
          <p:nvCxnSpPr>
            <p:cNvPr id="33" name="Conexão reta 32">
              <a:extLst>
                <a:ext uri="{FF2B5EF4-FFF2-40B4-BE49-F238E27FC236}">
                  <a16:creationId xmlns:a16="http://schemas.microsoft.com/office/drawing/2014/main" id="{39BEE61F-7137-4CDA-93D5-5D3DD38031EF}"/>
                </a:ext>
              </a:extLst>
            </p:cNvPr>
            <p:cNvCxnSpPr>
              <a:cxnSpLocks/>
            </p:cNvCxnSpPr>
            <p:nvPr/>
          </p:nvCxnSpPr>
          <p:spPr>
            <a:xfrm>
              <a:off x="2192780" y="3600450"/>
              <a:ext cx="0" cy="991628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  <a:prstDash val="sysDot"/>
              <a:headEnd type="none" w="lg" len="lg"/>
              <a:tailEnd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A630545-FC8F-4223-A1A8-2540F88E00E6}"/>
                </a:ext>
              </a:extLst>
            </p:cNvPr>
            <p:cNvSpPr/>
            <p:nvPr/>
          </p:nvSpPr>
          <p:spPr>
            <a:xfrm>
              <a:off x="1723473" y="4187727"/>
              <a:ext cx="938614" cy="93861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35" name="Agrupar 34">
              <a:extLst>
                <a:ext uri="{FF2B5EF4-FFF2-40B4-BE49-F238E27FC236}">
                  <a16:creationId xmlns:a16="http://schemas.microsoft.com/office/drawing/2014/main" id="{12749198-BA53-4830-8071-812921473925}"/>
                </a:ext>
              </a:extLst>
            </p:cNvPr>
            <p:cNvGrpSpPr/>
            <p:nvPr/>
          </p:nvGrpSpPr>
          <p:grpSpPr>
            <a:xfrm>
              <a:off x="2099911" y="3503613"/>
              <a:ext cx="185738" cy="185738"/>
              <a:chOff x="1829911" y="3503613"/>
              <a:chExt cx="185738" cy="185738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2D0F34AA-DE0B-4237-B4CE-4A727F65EDF2}"/>
                  </a:ext>
                </a:extLst>
              </p:cNvPr>
              <p:cNvSpPr/>
              <p:nvPr/>
            </p:nvSpPr>
            <p:spPr>
              <a:xfrm>
                <a:off x="1829911" y="3503613"/>
                <a:ext cx="185738" cy="18573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FC88D92D-FA16-4637-8AAA-225068841071}"/>
                  </a:ext>
                </a:extLst>
              </p:cNvPr>
              <p:cNvSpPr/>
              <p:nvPr/>
            </p:nvSpPr>
            <p:spPr>
              <a:xfrm>
                <a:off x="1873567" y="3547269"/>
                <a:ext cx="98426" cy="98426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dirty="0"/>
              </a:p>
            </p:txBody>
          </p:sp>
        </p:grpSp>
      </p:grpSp>
      <p:grpSp>
        <p:nvGrpSpPr>
          <p:cNvPr id="38" name="Agrupar 37">
            <a:extLst>
              <a:ext uri="{FF2B5EF4-FFF2-40B4-BE49-F238E27FC236}">
                <a16:creationId xmlns:a16="http://schemas.microsoft.com/office/drawing/2014/main" id="{695B5B00-F5F0-4B29-920B-9B4688D75C3E}"/>
              </a:ext>
            </a:extLst>
          </p:cNvPr>
          <p:cNvGrpSpPr/>
          <p:nvPr/>
        </p:nvGrpSpPr>
        <p:grpSpPr>
          <a:xfrm rot="10800000">
            <a:off x="7123777" y="2037465"/>
            <a:ext cx="938614" cy="1622728"/>
            <a:chOff x="1723473" y="3503613"/>
            <a:chExt cx="938614" cy="1622728"/>
          </a:xfrm>
        </p:grpSpPr>
        <p:cxnSp>
          <p:nvCxnSpPr>
            <p:cNvPr id="39" name="Conexão reta 38">
              <a:extLst>
                <a:ext uri="{FF2B5EF4-FFF2-40B4-BE49-F238E27FC236}">
                  <a16:creationId xmlns:a16="http://schemas.microsoft.com/office/drawing/2014/main" id="{5A06ACB2-8755-431E-9BA0-902A7CF85875}"/>
                </a:ext>
              </a:extLst>
            </p:cNvPr>
            <p:cNvCxnSpPr>
              <a:cxnSpLocks/>
            </p:cNvCxnSpPr>
            <p:nvPr/>
          </p:nvCxnSpPr>
          <p:spPr>
            <a:xfrm>
              <a:off x="2192780" y="3600450"/>
              <a:ext cx="0" cy="991628"/>
            </a:xfrm>
            <a:prstGeom prst="line">
              <a:avLst/>
            </a:prstGeom>
            <a:ln w="12700">
              <a:solidFill>
                <a:schemeClr val="accent4"/>
              </a:solidFill>
              <a:prstDash val="sysDot"/>
              <a:headEnd type="none" w="lg" len="lg"/>
              <a:tailEnd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38840CF-0686-44E8-8AE6-8289D3A72963}"/>
                </a:ext>
              </a:extLst>
            </p:cNvPr>
            <p:cNvSpPr/>
            <p:nvPr/>
          </p:nvSpPr>
          <p:spPr>
            <a:xfrm>
              <a:off x="1723473" y="4187727"/>
              <a:ext cx="938614" cy="93861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41" name="Agrupar 40">
              <a:extLst>
                <a:ext uri="{FF2B5EF4-FFF2-40B4-BE49-F238E27FC236}">
                  <a16:creationId xmlns:a16="http://schemas.microsoft.com/office/drawing/2014/main" id="{FDB00411-AB52-40F1-A552-AE448CC0236E}"/>
                </a:ext>
              </a:extLst>
            </p:cNvPr>
            <p:cNvGrpSpPr/>
            <p:nvPr/>
          </p:nvGrpSpPr>
          <p:grpSpPr>
            <a:xfrm>
              <a:off x="2099911" y="3503613"/>
              <a:ext cx="185738" cy="185738"/>
              <a:chOff x="1829911" y="3503613"/>
              <a:chExt cx="185738" cy="185738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2E4EEF07-252D-4278-9951-65AE3059EDA7}"/>
                  </a:ext>
                </a:extLst>
              </p:cNvPr>
              <p:cNvSpPr/>
              <p:nvPr/>
            </p:nvSpPr>
            <p:spPr>
              <a:xfrm>
                <a:off x="1829911" y="3503613"/>
                <a:ext cx="185738" cy="18573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schemeClr val="accent4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3E41C6B6-4D3D-492E-9536-846B6E2E00C4}"/>
                  </a:ext>
                </a:extLst>
              </p:cNvPr>
              <p:cNvSpPr/>
              <p:nvPr/>
            </p:nvSpPr>
            <p:spPr>
              <a:xfrm>
                <a:off x="1873567" y="3547269"/>
                <a:ext cx="98426" cy="9842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</p:grp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D7178E5C-72A9-40C0-A943-21528A4162CD}"/>
              </a:ext>
            </a:extLst>
          </p:cNvPr>
          <p:cNvGrpSpPr/>
          <p:nvPr/>
        </p:nvGrpSpPr>
        <p:grpSpPr>
          <a:xfrm rot="10800000">
            <a:off x="3523473" y="2036909"/>
            <a:ext cx="938614" cy="1622728"/>
            <a:chOff x="1723473" y="3503613"/>
            <a:chExt cx="938614" cy="1622728"/>
          </a:xfrm>
        </p:grpSpPr>
        <p:cxnSp>
          <p:nvCxnSpPr>
            <p:cNvPr id="45" name="Conexão reta 44">
              <a:extLst>
                <a:ext uri="{FF2B5EF4-FFF2-40B4-BE49-F238E27FC236}">
                  <a16:creationId xmlns:a16="http://schemas.microsoft.com/office/drawing/2014/main" id="{CB10C7D4-0A3E-484E-BB4A-3A0E8BF5AF6A}"/>
                </a:ext>
              </a:extLst>
            </p:cNvPr>
            <p:cNvCxnSpPr>
              <a:cxnSpLocks/>
            </p:cNvCxnSpPr>
            <p:nvPr/>
          </p:nvCxnSpPr>
          <p:spPr>
            <a:xfrm>
              <a:off x="2192780" y="3600450"/>
              <a:ext cx="0" cy="991628"/>
            </a:xfrm>
            <a:prstGeom prst="line">
              <a:avLst/>
            </a:prstGeom>
            <a:ln w="12700">
              <a:solidFill>
                <a:schemeClr val="accent1"/>
              </a:solidFill>
              <a:prstDash val="sysDot"/>
              <a:headEnd type="none" w="lg" len="lg"/>
              <a:tailEnd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24E3E1B-ADC1-4CE7-AD8A-60DD6D0D8109}"/>
                </a:ext>
              </a:extLst>
            </p:cNvPr>
            <p:cNvSpPr/>
            <p:nvPr/>
          </p:nvSpPr>
          <p:spPr>
            <a:xfrm>
              <a:off x="1723473" y="4187727"/>
              <a:ext cx="938614" cy="93861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47" name="Agrupar 46">
              <a:extLst>
                <a:ext uri="{FF2B5EF4-FFF2-40B4-BE49-F238E27FC236}">
                  <a16:creationId xmlns:a16="http://schemas.microsoft.com/office/drawing/2014/main" id="{E7DF292E-85FC-44DD-97BC-C7344FFD7EAB}"/>
                </a:ext>
              </a:extLst>
            </p:cNvPr>
            <p:cNvGrpSpPr/>
            <p:nvPr/>
          </p:nvGrpSpPr>
          <p:grpSpPr>
            <a:xfrm>
              <a:off x="2099911" y="3503613"/>
              <a:ext cx="185738" cy="185738"/>
              <a:chOff x="1829911" y="3503613"/>
              <a:chExt cx="185738" cy="185738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C27853E-DEC3-4A11-B09B-BBB076CBBE43}"/>
                  </a:ext>
                </a:extLst>
              </p:cNvPr>
              <p:cNvSpPr/>
              <p:nvPr/>
            </p:nvSpPr>
            <p:spPr>
              <a:xfrm>
                <a:off x="1829911" y="3503613"/>
                <a:ext cx="185738" cy="18573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schemeClr val="accent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F18EB6DD-BB54-4044-A8EA-C067A128CE64}"/>
                  </a:ext>
                </a:extLst>
              </p:cNvPr>
              <p:cNvSpPr/>
              <p:nvPr/>
            </p:nvSpPr>
            <p:spPr>
              <a:xfrm>
                <a:off x="1873567" y="3547269"/>
                <a:ext cx="98426" cy="9842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</p:grpSp>
      <p:sp>
        <p:nvSpPr>
          <p:cNvPr id="56" name="Marcador de Posição de Conteúdo 2">
            <a:extLst>
              <a:ext uri="{FF2B5EF4-FFF2-40B4-BE49-F238E27FC236}">
                <a16:creationId xmlns:a16="http://schemas.microsoft.com/office/drawing/2014/main" id="{EB633D7C-FD5D-4089-A731-F65AA9DA8435}"/>
              </a:ext>
            </a:extLst>
          </p:cNvPr>
          <p:cNvSpPr txBox="1">
            <a:spLocks/>
          </p:cNvSpPr>
          <p:nvPr/>
        </p:nvSpPr>
        <p:spPr>
          <a:xfrm>
            <a:off x="3112086" y="3992436"/>
            <a:ext cx="1761386" cy="8809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pt-PT" sz="1400" dirty="0">
                <a:solidFill>
                  <a:schemeClr val="accent1"/>
                </a:solidFill>
                <a:latin typeface="Titillium Web SemiBold" panose="00000700000000000000" pitchFamily="2" charset="0"/>
              </a:rPr>
              <a:t>TÍTULO</a:t>
            </a:r>
          </a:p>
          <a:p>
            <a:pPr marL="0" indent="0" algn="ctr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pt-P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Este é um texto fictício que não está aqui para ser lido</a:t>
            </a:r>
          </a:p>
        </p:txBody>
      </p:sp>
      <p:sp>
        <p:nvSpPr>
          <p:cNvPr id="57" name="Marcador de Posição de Conteúdo 2">
            <a:extLst>
              <a:ext uri="{FF2B5EF4-FFF2-40B4-BE49-F238E27FC236}">
                <a16:creationId xmlns:a16="http://schemas.microsoft.com/office/drawing/2014/main" id="{D92FB7C2-2DD3-4098-8836-BB7E42A16042}"/>
              </a:ext>
            </a:extLst>
          </p:cNvPr>
          <p:cNvSpPr txBox="1">
            <a:spLocks/>
          </p:cNvSpPr>
          <p:nvPr/>
        </p:nvSpPr>
        <p:spPr>
          <a:xfrm>
            <a:off x="4912239" y="2186005"/>
            <a:ext cx="1761386" cy="8809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pt-PT" sz="1400" dirty="0">
                <a:solidFill>
                  <a:schemeClr val="accent3"/>
                </a:solidFill>
                <a:latin typeface="Titillium Web SemiBold" panose="00000700000000000000" pitchFamily="2" charset="0"/>
              </a:rPr>
              <a:t>TÍTULO</a:t>
            </a:r>
          </a:p>
          <a:p>
            <a:pPr marL="0" indent="0" algn="ctr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pt-P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Este é um texto fictício que não está aqui para ser lido</a:t>
            </a:r>
          </a:p>
        </p:txBody>
      </p:sp>
      <p:sp>
        <p:nvSpPr>
          <p:cNvPr id="58" name="Marcador de Posição de Conteúdo 2">
            <a:extLst>
              <a:ext uri="{FF2B5EF4-FFF2-40B4-BE49-F238E27FC236}">
                <a16:creationId xmlns:a16="http://schemas.microsoft.com/office/drawing/2014/main" id="{0CC4C295-3DE4-4F25-8771-45E070768FF3}"/>
              </a:ext>
            </a:extLst>
          </p:cNvPr>
          <p:cNvSpPr txBox="1">
            <a:spLocks/>
          </p:cNvSpPr>
          <p:nvPr/>
        </p:nvSpPr>
        <p:spPr>
          <a:xfrm>
            <a:off x="8561300" y="2186005"/>
            <a:ext cx="1761386" cy="8809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pt-PT" sz="1400" dirty="0">
                <a:solidFill>
                  <a:schemeClr val="accent5">
                    <a:lumMod val="75000"/>
                  </a:schemeClr>
                </a:solidFill>
                <a:latin typeface="Titillium Web SemiBold" panose="00000700000000000000" pitchFamily="2" charset="0"/>
              </a:rPr>
              <a:t>TÍTULO</a:t>
            </a:r>
          </a:p>
          <a:p>
            <a:pPr marL="0" indent="0" algn="ctr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pt-P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Este é um texto fictício que não está aqui para ser lido</a:t>
            </a:r>
          </a:p>
        </p:txBody>
      </p:sp>
      <p:sp>
        <p:nvSpPr>
          <p:cNvPr id="60" name="Marcador de Posição de Conteúdo 2">
            <a:extLst>
              <a:ext uri="{FF2B5EF4-FFF2-40B4-BE49-F238E27FC236}">
                <a16:creationId xmlns:a16="http://schemas.microsoft.com/office/drawing/2014/main" id="{1EEEB577-6715-4E5F-B74B-46A0761B6A45}"/>
              </a:ext>
            </a:extLst>
          </p:cNvPr>
          <p:cNvSpPr txBox="1">
            <a:spLocks/>
          </p:cNvSpPr>
          <p:nvPr/>
        </p:nvSpPr>
        <p:spPr>
          <a:xfrm>
            <a:off x="6712085" y="3992436"/>
            <a:ext cx="1761386" cy="8809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pt-PT" sz="1400" dirty="0">
                <a:solidFill>
                  <a:schemeClr val="accent4"/>
                </a:solidFill>
                <a:latin typeface="Titillium Web SemiBold" panose="00000700000000000000" pitchFamily="2" charset="0"/>
              </a:rPr>
              <a:t>TÍTULO</a:t>
            </a:r>
          </a:p>
          <a:p>
            <a:pPr marL="0" indent="0" algn="ctr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pt-P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Este é um texto fictício que não está aqui para ser lido</a:t>
            </a:r>
          </a:p>
        </p:txBody>
      </p:sp>
      <p:pic>
        <p:nvPicPr>
          <p:cNvPr id="62" name="Gráfico 61" descr="Engrenagens">
            <a:extLst>
              <a:ext uri="{FF2B5EF4-FFF2-40B4-BE49-F238E27FC236}">
                <a16:creationId xmlns:a16="http://schemas.microsoft.com/office/drawing/2014/main" id="{4338596B-7654-437B-9F74-977368E9D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9888" y="4294431"/>
            <a:ext cx="665778" cy="665778"/>
          </a:xfrm>
          <a:prstGeom prst="rect">
            <a:avLst/>
          </a:prstGeom>
        </p:spPr>
      </p:pic>
      <p:pic>
        <p:nvPicPr>
          <p:cNvPr id="64" name="Gráfico 63" descr="Estatísticas">
            <a:extLst>
              <a:ext uri="{FF2B5EF4-FFF2-40B4-BE49-F238E27FC236}">
                <a16:creationId xmlns:a16="http://schemas.microsoft.com/office/drawing/2014/main" id="{023A034D-2224-4C2E-A018-51C45037EB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95831" y="2186005"/>
            <a:ext cx="653099" cy="653099"/>
          </a:xfrm>
          <a:prstGeom prst="rect">
            <a:avLst/>
          </a:prstGeom>
        </p:spPr>
      </p:pic>
      <p:sp>
        <p:nvSpPr>
          <p:cNvPr id="65" name="Marcador de Posição de Conteúdo 2">
            <a:extLst>
              <a:ext uri="{FF2B5EF4-FFF2-40B4-BE49-F238E27FC236}">
                <a16:creationId xmlns:a16="http://schemas.microsoft.com/office/drawing/2014/main" id="{5D6B14FE-935E-4D1C-B843-B17AD7DA39ED}"/>
              </a:ext>
            </a:extLst>
          </p:cNvPr>
          <p:cNvSpPr txBox="1">
            <a:spLocks/>
          </p:cNvSpPr>
          <p:nvPr/>
        </p:nvSpPr>
        <p:spPr>
          <a:xfrm>
            <a:off x="1312084" y="5153862"/>
            <a:ext cx="1761386" cy="359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pt-PT" sz="2400" dirty="0">
                <a:solidFill>
                  <a:schemeClr val="accent2"/>
                </a:solidFill>
                <a:latin typeface="Titillium Web Black" panose="00000A00000000000000" pitchFamily="2" charset="0"/>
              </a:rPr>
              <a:t>2010</a:t>
            </a:r>
          </a:p>
        </p:txBody>
      </p:sp>
      <p:sp>
        <p:nvSpPr>
          <p:cNvPr id="66" name="Marcador de Posição de Conteúdo 2">
            <a:extLst>
              <a:ext uri="{FF2B5EF4-FFF2-40B4-BE49-F238E27FC236}">
                <a16:creationId xmlns:a16="http://schemas.microsoft.com/office/drawing/2014/main" id="{EBA8ECD6-87EE-4459-B2FD-9809ED1F80CA}"/>
              </a:ext>
            </a:extLst>
          </p:cNvPr>
          <p:cNvSpPr txBox="1">
            <a:spLocks/>
          </p:cNvSpPr>
          <p:nvPr/>
        </p:nvSpPr>
        <p:spPr>
          <a:xfrm>
            <a:off x="3112086" y="1580647"/>
            <a:ext cx="1761386" cy="381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pt-PT" sz="2400" dirty="0">
                <a:solidFill>
                  <a:schemeClr val="accent1"/>
                </a:solidFill>
                <a:latin typeface="Titillium Web Black" panose="00000A00000000000000" pitchFamily="2" charset="0"/>
              </a:rPr>
              <a:t>2012</a:t>
            </a:r>
          </a:p>
        </p:txBody>
      </p:sp>
      <p:sp>
        <p:nvSpPr>
          <p:cNvPr id="67" name="Marcador de Posição de Conteúdo 2">
            <a:extLst>
              <a:ext uri="{FF2B5EF4-FFF2-40B4-BE49-F238E27FC236}">
                <a16:creationId xmlns:a16="http://schemas.microsoft.com/office/drawing/2014/main" id="{81C8434F-A100-4899-8BD0-C6A6627E35BD}"/>
              </a:ext>
            </a:extLst>
          </p:cNvPr>
          <p:cNvSpPr txBox="1">
            <a:spLocks/>
          </p:cNvSpPr>
          <p:nvPr/>
        </p:nvSpPr>
        <p:spPr>
          <a:xfrm>
            <a:off x="6712085" y="1565409"/>
            <a:ext cx="1761386" cy="381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pt-PT" sz="2400" dirty="0">
                <a:solidFill>
                  <a:schemeClr val="accent4"/>
                </a:solidFill>
                <a:latin typeface="Titillium Web Black" panose="00000A00000000000000" pitchFamily="2" charset="0"/>
              </a:rPr>
              <a:t>2019</a:t>
            </a:r>
          </a:p>
        </p:txBody>
      </p:sp>
      <p:sp>
        <p:nvSpPr>
          <p:cNvPr id="68" name="Marcador de Posição de Conteúdo 2">
            <a:extLst>
              <a:ext uri="{FF2B5EF4-FFF2-40B4-BE49-F238E27FC236}">
                <a16:creationId xmlns:a16="http://schemas.microsoft.com/office/drawing/2014/main" id="{1246D122-8CB4-42B1-A576-35EA13767C50}"/>
              </a:ext>
            </a:extLst>
          </p:cNvPr>
          <p:cNvSpPr txBox="1">
            <a:spLocks/>
          </p:cNvSpPr>
          <p:nvPr/>
        </p:nvSpPr>
        <p:spPr>
          <a:xfrm>
            <a:off x="4894537" y="5153862"/>
            <a:ext cx="1761386" cy="359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pt-PT" sz="2400" dirty="0">
                <a:solidFill>
                  <a:schemeClr val="accent3"/>
                </a:solidFill>
                <a:latin typeface="Titillium Web Black" panose="00000A00000000000000" pitchFamily="2" charset="0"/>
              </a:rPr>
              <a:t>2017</a:t>
            </a:r>
          </a:p>
        </p:txBody>
      </p:sp>
      <p:sp>
        <p:nvSpPr>
          <p:cNvPr id="69" name="Marcador de Posição de Conteúdo 2">
            <a:extLst>
              <a:ext uri="{FF2B5EF4-FFF2-40B4-BE49-F238E27FC236}">
                <a16:creationId xmlns:a16="http://schemas.microsoft.com/office/drawing/2014/main" id="{D03FF1E6-3114-4DF6-AA09-74CF00404D39}"/>
              </a:ext>
            </a:extLst>
          </p:cNvPr>
          <p:cNvSpPr txBox="1">
            <a:spLocks/>
          </p:cNvSpPr>
          <p:nvPr/>
        </p:nvSpPr>
        <p:spPr>
          <a:xfrm>
            <a:off x="8531394" y="5153862"/>
            <a:ext cx="1761386" cy="359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pt-PT" sz="2400" dirty="0">
                <a:solidFill>
                  <a:schemeClr val="accent5">
                    <a:lumMod val="75000"/>
                  </a:schemeClr>
                </a:solidFill>
                <a:latin typeface="Titillium Web Black" panose="00000A00000000000000" pitchFamily="2" charset="0"/>
              </a:rPr>
              <a:t>2021</a:t>
            </a:r>
          </a:p>
        </p:txBody>
      </p:sp>
      <p:pic>
        <p:nvPicPr>
          <p:cNvPr id="71" name="Gráfico 70" descr="Cidade">
            <a:extLst>
              <a:ext uri="{FF2B5EF4-FFF2-40B4-BE49-F238E27FC236}">
                <a16:creationId xmlns:a16="http://schemas.microsoft.com/office/drawing/2014/main" id="{E9A3DBAC-95D8-48A6-A219-7378FA75AB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53244" y="4294431"/>
            <a:ext cx="640456" cy="640456"/>
          </a:xfrm>
          <a:prstGeom prst="rect">
            <a:avLst/>
          </a:prstGeom>
        </p:spPr>
      </p:pic>
      <p:pic>
        <p:nvPicPr>
          <p:cNvPr id="73" name="Gráfico 72" descr="Lista de verificação">
            <a:extLst>
              <a:ext uri="{FF2B5EF4-FFF2-40B4-BE49-F238E27FC236}">
                <a16:creationId xmlns:a16="http://schemas.microsoft.com/office/drawing/2014/main" id="{8398010E-50F2-4326-A50D-D4EFF3932D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73806" y="4294431"/>
            <a:ext cx="637948" cy="637948"/>
          </a:xfrm>
          <a:prstGeom prst="rect">
            <a:avLst/>
          </a:prstGeom>
        </p:spPr>
      </p:pic>
      <p:pic>
        <p:nvPicPr>
          <p:cNvPr id="75" name="Gráfico 74" descr="Círculos com setas">
            <a:extLst>
              <a:ext uri="{FF2B5EF4-FFF2-40B4-BE49-F238E27FC236}">
                <a16:creationId xmlns:a16="http://schemas.microsoft.com/office/drawing/2014/main" id="{8B531B7C-34FB-4500-8145-0FCA0BA1DB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212978" y="2128500"/>
            <a:ext cx="759600" cy="759600"/>
          </a:xfrm>
          <a:prstGeom prst="rect">
            <a:avLst/>
          </a:prstGeom>
        </p:spPr>
      </p:pic>
      <p:sp>
        <p:nvSpPr>
          <p:cNvPr id="3" name="Marcador de Posição do Rodapé 5">
            <a:extLst>
              <a:ext uri="{FF2B5EF4-FFF2-40B4-BE49-F238E27FC236}">
                <a16:creationId xmlns:a16="http://schemas.microsoft.com/office/drawing/2014/main" id="{0A4ABA5E-4C76-C90E-9FE1-2455874D45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1260" y="6356350"/>
            <a:ext cx="8249480" cy="365125"/>
          </a:xfrm>
        </p:spPr>
        <p:txBody>
          <a:bodyPr/>
          <a:lstStyle/>
          <a:p>
            <a:r>
              <a:rPr lang="pt-PT" dirty="0"/>
              <a:t>[Título]</a:t>
            </a:r>
          </a:p>
        </p:txBody>
      </p:sp>
    </p:spTree>
    <p:extLst>
      <p:ext uri="{BB962C8B-B14F-4D97-AF65-F5344CB8AC3E}">
        <p14:creationId xmlns:p14="http://schemas.microsoft.com/office/powerpoint/2010/main" val="1750062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897585-B040-4E16-B0E7-F95882809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dirty="0"/>
              <a:t>EXEMPLO DE TÍTULO</a:t>
            </a: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0D82D1A-78AC-4359-ADFD-9790262B5F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dirty="0"/>
              <a:t>[Título]</a:t>
            </a:r>
          </a:p>
        </p:txBody>
      </p:sp>
      <p:grpSp>
        <p:nvGrpSpPr>
          <p:cNvPr id="59" name="Agrupar 58">
            <a:extLst>
              <a:ext uri="{FF2B5EF4-FFF2-40B4-BE49-F238E27FC236}">
                <a16:creationId xmlns:a16="http://schemas.microsoft.com/office/drawing/2014/main" id="{AC75D61C-D244-46B5-AC09-723907935776}"/>
              </a:ext>
            </a:extLst>
          </p:cNvPr>
          <p:cNvGrpSpPr/>
          <p:nvPr/>
        </p:nvGrpSpPr>
        <p:grpSpPr>
          <a:xfrm>
            <a:off x="1277169" y="2179431"/>
            <a:ext cx="9637662" cy="2499137"/>
            <a:chOff x="1471730" y="2379738"/>
            <a:chExt cx="9637662" cy="2499137"/>
          </a:xfrm>
        </p:grpSpPr>
        <p:grpSp>
          <p:nvGrpSpPr>
            <p:cNvPr id="61" name="Agrupar 60">
              <a:extLst>
                <a:ext uri="{FF2B5EF4-FFF2-40B4-BE49-F238E27FC236}">
                  <a16:creationId xmlns:a16="http://schemas.microsoft.com/office/drawing/2014/main" id="{E59A042D-3894-4B7C-839D-626EEFCEBAE7}"/>
                </a:ext>
              </a:extLst>
            </p:cNvPr>
            <p:cNvGrpSpPr/>
            <p:nvPr/>
          </p:nvGrpSpPr>
          <p:grpSpPr>
            <a:xfrm>
              <a:off x="1471730" y="2379738"/>
              <a:ext cx="9637662" cy="2499137"/>
              <a:chOff x="1315623" y="2379738"/>
              <a:chExt cx="9637662" cy="2499137"/>
            </a:xfrm>
          </p:grpSpPr>
          <p:sp>
            <p:nvSpPr>
              <p:cNvPr id="72" name="Retângulo: Cantos Arredondados 71">
                <a:extLst>
                  <a:ext uri="{FF2B5EF4-FFF2-40B4-BE49-F238E27FC236}">
                    <a16:creationId xmlns:a16="http://schemas.microsoft.com/office/drawing/2014/main" id="{1FA13D6C-DCBB-492E-987E-F305E2F40D70}"/>
                  </a:ext>
                </a:extLst>
              </p:cNvPr>
              <p:cNvSpPr/>
              <p:nvPr/>
            </p:nvSpPr>
            <p:spPr>
              <a:xfrm>
                <a:off x="1315623" y="2652088"/>
                <a:ext cx="2499136" cy="1897701"/>
              </a:xfrm>
              <a:prstGeom prst="roundRect">
                <a:avLst>
                  <a:gd name="adj" fmla="val 7828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114300" algn="ctr" rotWithShape="0">
                  <a:prstClr val="black">
                    <a:alpha val="2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2400"/>
                  </a:spcBef>
                  <a:spcAft>
                    <a:spcPts val="2400"/>
                  </a:spcAft>
                </a:pPr>
                <a:r>
                  <a:rPr lang="pt-PT" sz="2800" dirty="0">
                    <a:solidFill>
                      <a:schemeClr val="bg2"/>
                    </a:solidFill>
                    <a:latin typeface="Titillium Web Black" panose="00000A00000000000000" pitchFamily="2" charset="0"/>
                  </a:rPr>
                  <a:t>TEXTO</a:t>
                </a:r>
                <a:endParaRPr lang="pt-PT" sz="2800" dirty="0">
                  <a:latin typeface="Titillium Web Light" panose="00000400000000000000" pitchFamily="2" charset="0"/>
                </a:endParaRPr>
              </a:p>
            </p:txBody>
          </p:sp>
          <p:sp>
            <p:nvSpPr>
              <p:cNvPr id="74" name="Retângulo: Cantos Arredondados 73">
                <a:extLst>
                  <a:ext uri="{FF2B5EF4-FFF2-40B4-BE49-F238E27FC236}">
                    <a16:creationId xmlns:a16="http://schemas.microsoft.com/office/drawing/2014/main" id="{4F4D4061-A941-45E8-8431-D737D4966467}"/>
                  </a:ext>
                </a:extLst>
              </p:cNvPr>
              <p:cNvSpPr/>
              <p:nvPr/>
            </p:nvSpPr>
            <p:spPr>
              <a:xfrm>
                <a:off x="4884885" y="2652088"/>
                <a:ext cx="2499136" cy="1897701"/>
              </a:xfrm>
              <a:prstGeom prst="roundRect">
                <a:avLst>
                  <a:gd name="adj" fmla="val 7828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114300" algn="ctr" rotWithShape="0">
                  <a:prstClr val="black">
                    <a:alpha val="2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2400"/>
                  </a:spcBef>
                  <a:spcAft>
                    <a:spcPts val="2400"/>
                  </a:spcAft>
                </a:pPr>
                <a:r>
                  <a:rPr lang="pt-PT" sz="2800" dirty="0">
                    <a:solidFill>
                      <a:schemeClr val="bg2"/>
                    </a:solidFill>
                    <a:latin typeface="Titillium Web Black" panose="00000A00000000000000" pitchFamily="2" charset="0"/>
                  </a:rPr>
                  <a:t>TEXTO</a:t>
                </a:r>
                <a:endParaRPr lang="pt-PT" sz="2800" dirty="0">
                  <a:latin typeface="Titillium Web Light" panose="00000400000000000000" pitchFamily="2" charset="0"/>
                </a:endParaRP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5577C870-E033-494A-9ECB-7D9B58328FA1}"/>
                  </a:ext>
                </a:extLst>
              </p:cNvPr>
              <p:cNvSpPr/>
              <p:nvPr/>
            </p:nvSpPr>
            <p:spPr>
              <a:xfrm>
                <a:off x="8454148" y="2379738"/>
                <a:ext cx="2499137" cy="2499137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114300" algn="ctr" rotWithShape="0">
                  <a:prstClr val="black">
                    <a:alpha val="2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pt-PT" sz="2800" dirty="0">
                    <a:latin typeface="Titillium Web Black" panose="00000A00000000000000" pitchFamily="2" charset="0"/>
                  </a:rPr>
                  <a:t>TEXTO</a:t>
                </a:r>
              </a:p>
            </p:txBody>
          </p:sp>
        </p:grpSp>
        <p:sp>
          <p:nvSpPr>
            <p:cNvPr id="63" name="Sinal de Adição 62">
              <a:extLst>
                <a:ext uri="{FF2B5EF4-FFF2-40B4-BE49-F238E27FC236}">
                  <a16:creationId xmlns:a16="http://schemas.microsoft.com/office/drawing/2014/main" id="{C4D77AE7-E6B9-4468-BB79-13D4893E7EFF}"/>
                </a:ext>
              </a:extLst>
            </p:cNvPr>
            <p:cNvSpPr/>
            <p:nvPr/>
          </p:nvSpPr>
          <p:spPr>
            <a:xfrm>
              <a:off x="4152596" y="3247605"/>
              <a:ext cx="706665" cy="706665"/>
            </a:xfrm>
            <a:prstGeom prst="mathPlus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0" name="Seta: Para a Direita 69">
              <a:extLst>
                <a:ext uri="{FF2B5EF4-FFF2-40B4-BE49-F238E27FC236}">
                  <a16:creationId xmlns:a16="http://schemas.microsoft.com/office/drawing/2014/main" id="{1A199C2D-FE96-4735-8D43-E09D15051DB6}"/>
                </a:ext>
              </a:extLst>
            </p:cNvPr>
            <p:cNvSpPr/>
            <p:nvPr/>
          </p:nvSpPr>
          <p:spPr>
            <a:xfrm>
              <a:off x="7839075" y="3325746"/>
              <a:ext cx="560453" cy="560453"/>
            </a:xfrm>
            <a:prstGeom prst="rightArrow">
              <a:avLst>
                <a:gd name="adj1" fmla="val 44609"/>
                <a:gd name="adj2" fmla="val 56739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3461085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arcador de Posição do Texto 19">
            <a:extLst>
              <a:ext uri="{FF2B5EF4-FFF2-40B4-BE49-F238E27FC236}">
                <a16:creationId xmlns:a16="http://schemas.microsoft.com/office/drawing/2014/main" id="{182C9EB6-4017-48F2-846F-32E186EC1E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pt-PT" dirty="0"/>
              <a:t>Exemplo de subtítulo</a:t>
            </a:r>
          </a:p>
        </p:txBody>
      </p:sp>
      <p:sp>
        <p:nvSpPr>
          <p:cNvPr id="22" name="Marcador de Posição do Texto 21">
            <a:extLst>
              <a:ext uri="{FF2B5EF4-FFF2-40B4-BE49-F238E27FC236}">
                <a16:creationId xmlns:a16="http://schemas.microsoft.com/office/drawing/2014/main" id="{E3AA00D3-C710-4D54-94A7-1BAE168D26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pt-PT" dirty="0"/>
              <a:t>Este é um texto fictício que </a:t>
            </a:r>
            <a:br>
              <a:rPr lang="pt-PT" dirty="0"/>
            </a:br>
            <a:r>
              <a:rPr lang="pt-PT" dirty="0"/>
              <a:t>não está aqui para ser lido, está aqui para mostrar como este documento ficará quando preenchido com texto real. </a:t>
            </a:r>
          </a:p>
        </p:txBody>
      </p:sp>
      <p:sp>
        <p:nvSpPr>
          <p:cNvPr id="24" name="Marcador de Posição do Texto 23">
            <a:extLst>
              <a:ext uri="{FF2B5EF4-FFF2-40B4-BE49-F238E27FC236}">
                <a16:creationId xmlns:a16="http://schemas.microsoft.com/office/drawing/2014/main" id="{C8166352-6432-4A39-B669-19606C84065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/>
          </a:bodyPr>
          <a:lstStyle/>
          <a:p>
            <a:r>
              <a:rPr lang="pt-PT" dirty="0"/>
              <a:t>Exemplo de subtítulo</a:t>
            </a:r>
          </a:p>
        </p:txBody>
      </p:sp>
      <p:sp>
        <p:nvSpPr>
          <p:cNvPr id="25" name="Marcador de Posição do Texto 24">
            <a:extLst>
              <a:ext uri="{FF2B5EF4-FFF2-40B4-BE49-F238E27FC236}">
                <a16:creationId xmlns:a16="http://schemas.microsoft.com/office/drawing/2014/main" id="{066227E0-76CB-466E-B404-5D2F7E4290B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/>
          </a:bodyPr>
          <a:lstStyle/>
          <a:p>
            <a:r>
              <a:rPr lang="pt-PT" dirty="0"/>
              <a:t>Este é um texto fictício que </a:t>
            </a:r>
            <a:br>
              <a:rPr lang="pt-PT" dirty="0"/>
            </a:br>
            <a:r>
              <a:rPr lang="pt-PT" dirty="0"/>
              <a:t>não está aqui para ser lido, está aqui para mostrar como este documento ficará quando preenchido com texto real. </a:t>
            </a:r>
          </a:p>
        </p:txBody>
      </p:sp>
      <p:sp>
        <p:nvSpPr>
          <p:cNvPr id="27" name="Marcador de Posição do Texto 26">
            <a:extLst>
              <a:ext uri="{FF2B5EF4-FFF2-40B4-BE49-F238E27FC236}">
                <a16:creationId xmlns:a16="http://schemas.microsoft.com/office/drawing/2014/main" id="{8F62F09E-04E7-420C-BE6F-7EB7B443B96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/>
          </a:bodyPr>
          <a:lstStyle/>
          <a:p>
            <a:r>
              <a:rPr lang="pt-PT" dirty="0"/>
              <a:t>Exemplo de subtítulo</a:t>
            </a:r>
          </a:p>
        </p:txBody>
      </p:sp>
      <p:sp>
        <p:nvSpPr>
          <p:cNvPr id="28" name="Marcador de Posição do Texto 27">
            <a:extLst>
              <a:ext uri="{FF2B5EF4-FFF2-40B4-BE49-F238E27FC236}">
                <a16:creationId xmlns:a16="http://schemas.microsoft.com/office/drawing/2014/main" id="{9341481E-9CA5-43D4-BCF7-83A4844BE00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>
            <a:normAutofit/>
          </a:bodyPr>
          <a:lstStyle/>
          <a:p>
            <a:r>
              <a:rPr lang="pt-PT" dirty="0"/>
              <a:t>Este é um texto fictício que </a:t>
            </a:r>
            <a:br>
              <a:rPr lang="pt-PT" dirty="0"/>
            </a:br>
            <a:r>
              <a:rPr lang="pt-PT" dirty="0"/>
              <a:t>não está aqui para ser lido, está aqui para mostrar como este documento ficará quando preenchido com texto real. </a:t>
            </a:r>
          </a:p>
          <a:p>
            <a:endParaRPr lang="pt-PT" dirty="0"/>
          </a:p>
        </p:txBody>
      </p:sp>
      <p:sp>
        <p:nvSpPr>
          <p:cNvPr id="36" name="Título 1">
            <a:extLst>
              <a:ext uri="{FF2B5EF4-FFF2-40B4-BE49-F238E27FC236}">
                <a16:creationId xmlns:a16="http://schemas.microsoft.com/office/drawing/2014/main" id="{1718CDA3-954B-4F66-AF98-98732B0DA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EXEMPLO DE TÍTULO</a:t>
            </a:r>
          </a:p>
        </p:txBody>
      </p:sp>
      <p:sp>
        <p:nvSpPr>
          <p:cNvPr id="37" name="Subtítulo 3">
            <a:extLst>
              <a:ext uri="{FF2B5EF4-FFF2-40B4-BE49-F238E27FC236}">
                <a16:creationId xmlns:a16="http://schemas.microsoft.com/office/drawing/2014/main" id="{2434919C-4E0A-4127-8F4F-9354F5E4DAE1}"/>
              </a:ext>
            </a:extLst>
          </p:cNvPr>
          <p:cNvSpPr>
            <a:spLocks noGrp="1"/>
          </p:cNvSpPr>
          <p:nvPr>
            <p:ph type="subTitle" idx="20"/>
          </p:nvPr>
        </p:nvSpPr>
        <p:spPr/>
        <p:txBody>
          <a:bodyPr>
            <a:normAutofit/>
          </a:bodyPr>
          <a:lstStyle/>
          <a:p>
            <a:r>
              <a:rPr lang="pt-PT" dirty="0"/>
              <a:t>Exemplo de subtítulo</a:t>
            </a:r>
          </a:p>
        </p:txBody>
      </p:sp>
      <p:sp>
        <p:nvSpPr>
          <p:cNvPr id="34" name="Marcador de Posição do Rodapé 33">
            <a:extLst>
              <a:ext uri="{FF2B5EF4-FFF2-40B4-BE49-F238E27FC236}">
                <a16:creationId xmlns:a16="http://schemas.microsoft.com/office/drawing/2014/main" id="{BB53A79E-1E82-42DD-8474-4A75DCD5A0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/>
              <a:t>[Título]</a:t>
            </a:r>
            <a:endParaRPr lang="pt-PT" dirty="0"/>
          </a:p>
        </p:txBody>
      </p:sp>
      <p:pic>
        <p:nvPicPr>
          <p:cNvPr id="40" name="Gráfico 39" descr="Família com duas crianças">
            <a:extLst>
              <a:ext uri="{FF2B5EF4-FFF2-40B4-BE49-F238E27FC236}">
                <a16:creationId xmlns:a16="http://schemas.microsoft.com/office/drawing/2014/main" id="{2E304119-10B8-4B4B-8F7C-3C594C8E5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8800" y="2231022"/>
            <a:ext cx="914400" cy="914400"/>
          </a:xfrm>
          <a:prstGeom prst="rect">
            <a:avLst/>
          </a:prstGeom>
        </p:spPr>
      </p:pic>
      <p:pic>
        <p:nvPicPr>
          <p:cNvPr id="41" name="Gráfico 40" descr="Feminino professora com preenchimento sólido">
            <a:extLst>
              <a:ext uri="{FF2B5EF4-FFF2-40B4-BE49-F238E27FC236}">
                <a16:creationId xmlns:a16="http://schemas.microsoft.com/office/drawing/2014/main" id="{E13747EB-F740-49C9-8C26-668DBBE63A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046868" y="2270335"/>
            <a:ext cx="782198" cy="782198"/>
          </a:xfrm>
          <a:prstGeom prst="rect">
            <a:avLst/>
          </a:prstGeom>
        </p:spPr>
      </p:pic>
      <p:pic>
        <p:nvPicPr>
          <p:cNvPr id="42" name="Gráfico 41" descr="Internet">
            <a:extLst>
              <a:ext uri="{FF2B5EF4-FFF2-40B4-BE49-F238E27FC236}">
                <a16:creationId xmlns:a16="http://schemas.microsoft.com/office/drawing/2014/main" id="{1288568C-BA4A-4F1B-9F6B-10940F0231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409839" y="2353234"/>
            <a:ext cx="688388" cy="68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005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70043BD8-0488-FBFC-630E-C6F56147F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REFERÊNCIAS BIBLIGRÁFICAS</a:t>
            </a:r>
          </a:p>
        </p:txBody>
      </p:sp>
      <p:sp>
        <p:nvSpPr>
          <p:cNvPr id="12" name="Marcador de Posição de Conteúdo 11">
            <a:extLst>
              <a:ext uri="{FF2B5EF4-FFF2-40B4-BE49-F238E27FC236}">
                <a16:creationId xmlns:a16="http://schemas.microsoft.com/office/drawing/2014/main" id="{E4C19E1E-5B94-3744-1FDD-4C8DAC515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sz="1400" dirty="0"/>
              <a:t>(como exemplo):</a:t>
            </a:r>
          </a:p>
          <a:p>
            <a:r>
              <a:rPr lang="pt-PT" dirty="0"/>
              <a:t>Brandão, C. R. (2017). </a:t>
            </a:r>
            <a:r>
              <a:rPr lang="pt-PT" i="1" dirty="0"/>
              <a:t>O que é educação</a:t>
            </a:r>
            <a:r>
              <a:rPr lang="pt-PT" dirty="0"/>
              <a:t>. Brasiliense. </a:t>
            </a:r>
          </a:p>
          <a:p>
            <a:r>
              <a:rPr lang="pt-PT" dirty="0" err="1"/>
              <a:t>Belloni</a:t>
            </a:r>
            <a:r>
              <a:rPr lang="pt-PT" dirty="0"/>
              <a:t>, M. L. (2003). </a:t>
            </a:r>
            <a:r>
              <a:rPr lang="pt-PT" i="1" dirty="0"/>
              <a:t>Educação a distância. In Educação a distância </a:t>
            </a:r>
            <a:r>
              <a:rPr lang="pt-PT" dirty="0"/>
              <a:t>(pp. 115-115).</a:t>
            </a:r>
          </a:p>
          <a:p>
            <a:r>
              <a:rPr lang="pt-PT" dirty="0"/>
              <a:t>Adorno, T. W. (1995). </a:t>
            </a:r>
            <a:r>
              <a:rPr lang="pt-PT" i="1" dirty="0"/>
              <a:t>Educação – para quê. Educação e emancipação</a:t>
            </a:r>
            <a:r>
              <a:rPr lang="pt-PT" dirty="0"/>
              <a:t>, 3, 139-154.</a:t>
            </a:r>
          </a:p>
          <a:p>
            <a:r>
              <a:rPr lang="pt-PT" dirty="0"/>
              <a:t>Piaget, J., &amp; Braga, I. (1973). </a:t>
            </a:r>
            <a:r>
              <a:rPr lang="pt-PT" i="1" dirty="0"/>
              <a:t>Para onde vai a educação? </a:t>
            </a:r>
            <a:r>
              <a:rPr lang="pt-PT" dirty="0"/>
              <a:t>(p. 79). J. </a:t>
            </a:r>
            <a:r>
              <a:rPr lang="pt-PT" dirty="0" err="1"/>
              <a:t>Olympio</a:t>
            </a:r>
            <a:r>
              <a:rPr lang="pt-PT" dirty="0"/>
              <a:t>.</a:t>
            </a:r>
          </a:p>
          <a:p>
            <a:r>
              <a:rPr lang="pt-PT" dirty="0"/>
              <a:t>Carvalho, I. C. D. M. (2001). Qual educação ambiental. </a:t>
            </a:r>
            <a:r>
              <a:rPr lang="pt-PT" i="1" dirty="0"/>
              <a:t>Elementos para um debate sobre</a:t>
            </a:r>
            <a:r>
              <a:rPr lang="pt-PT" dirty="0"/>
              <a:t>.</a:t>
            </a:r>
          </a:p>
          <a:p>
            <a:endParaRPr lang="pt-PT" dirty="0"/>
          </a:p>
        </p:txBody>
      </p:sp>
      <p:sp>
        <p:nvSpPr>
          <p:cNvPr id="10" name="Marcador de Posição do Rodapé 9">
            <a:extLst>
              <a:ext uri="{FF2B5EF4-FFF2-40B4-BE49-F238E27FC236}">
                <a16:creationId xmlns:a16="http://schemas.microsoft.com/office/drawing/2014/main" id="{B25D1DCB-A60F-44DD-AC4A-B4A3EEABBB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/>
              <a:t>[Título]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30085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o Texto 9">
            <a:extLst>
              <a:ext uri="{FF2B5EF4-FFF2-40B4-BE49-F238E27FC236}">
                <a16:creationId xmlns:a16="http://schemas.microsoft.com/office/drawing/2014/main" id="{CE3F8CA5-8102-7A6F-2724-12D88B97E8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400" b="0" i="0" u="sng" strike="noStrike" dirty="0">
                <a:solidFill>
                  <a:schemeClr val="bg1"/>
                </a:solidFill>
                <a:effectLst/>
                <a:latin typeface="Titillium Web Light" panose="000004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info@iseclisboa.pt</a:t>
            </a:r>
            <a:r>
              <a:rPr lang="pt-PT" sz="1400" b="0" i="0" u="none" strike="noStrike" dirty="0">
                <a:solidFill>
                  <a:schemeClr val="bg1"/>
                </a:solidFill>
                <a:effectLst/>
                <a:latin typeface="Titillium Web Light" panose="00000400000000000000" pitchFamily="2" charset="0"/>
              </a:rPr>
              <a:t>  </a:t>
            </a:r>
            <a:endParaRPr lang="pt-PT" sz="1400" b="0" dirty="0">
              <a:solidFill>
                <a:schemeClr val="bg1"/>
              </a:solidFill>
              <a:effectLst/>
              <a:latin typeface="Titillium Web Light" panose="00000400000000000000" pitchFamily="2" charset="0"/>
            </a:endParaRPr>
          </a:p>
          <a:p>
            <a: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400" b="0" i="0" u="none" strike="noStrike" dirty="0">
                <a:solidFill>
                  <a:schemeClr val="bg1"/>
                </a:solidFill>
                <a:effectLst/>
                <a:latin typeface="Titillium Web Light" panose="00000400000000000000" pitchFamily="2" charset="0"/>
              </a:rPr>
              <a:t>217 541 310</a:t>
            </a:r>
            <a:endParaRPr lang="pt-PT" sz="1400" b="0" dirty="0">
              <a:solidFill>
                <a:schemeClr val="bg1"/>
              </a:solidFill>
              <a:effectLst/>
              <a:latin typeface="Titillium Web Light" panose="00000400000000000000" pitchFamily="2" charset="0"/>
            </a:endParaRPr>
          </a:p>
          <a:p>
            <a: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400" b="0" i="0" u="none" strike="noStrike" dirty="0">
                <a:solidFill>
                  <a:schemeClr val="bg1"/>
                </a:solidFill>
                <a:effectLst/>
                <a:latin typeface="Titillium Web Light" panose="00000400000000000000" pitchFamily="2" charset="0"/>
              </a:rPr>
              <a:t>www.iseclisboa.pt</a:t>
            </a:r>
            <a:endParaRPr lang="pt-PT" dirty="0"/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0C02039E-E8CA-DC0D-2F28-A9F26DC27B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/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824604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11896770-DFC9-4803-933C-E214A96E5A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PT" dirty="0"/>
              <a:t>TÍTULO </a:t>
            </a:r>
            <a:br>
              <a:rPr lang="pt-PT" dirty="0"/>
            </a:br>
            <a:r>
              <a:rPr lang="pt-PT" dirty="0"/>
              <a:t>DO SEPARADOR</a:t>
            </a:r>
          </a:p>
        </p:txBody>
      </p:sp>
      <p:sp>
        <p:nvSpPr>
          <p:cNvPr id="6" name="Marcador de Posição do Texto 5">
            <a:extLst>
              <a:ext uri="{FF2B5EF4-FFF2-40B4-BE49-F238E27FC236}">
                <a16:creationId xmlns:a16="http://schemas.microsoft.com/office/drawing/2014/main" id="{127D46FB-5A5B-4467-A9E4-C6B2AB269C9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pt-PT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967019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ção do Texto 4">
            <a:extLst>
              <a:ext uri="{FF2B5EF4-FFF2-40B4-BE49-F238E27FC236}">
                <a16:creationId xmlns:a16="http://schemas.microsoft.com/office/drawing/2014/main" id="{8CBA4FD4-5E2A-47B3-87F4-25685CD972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PT" dirty="0"/>
              <a:t>TÍTULO </a:t>
            </a:r>
            <a:br>
              <a:rPr lang="pt-PT" dirty="0"/>
            </a:br>
            <a:r>
              <a:rPr lang="pt-PT" dirty="0"/>
              <a:t>DO SEPARADOR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A31E78C2-9C2C-4094-BA72-FAC75A09E2C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pt-PT" dirty="0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234944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12DCA0F9-2087-3246-6898-9F8FD284A9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PT" dirty="0"/>
              <a:t>TÍTULO </a:t>
            </a:r>
            <a:br>
              <a:rPr lang="pt-PT" dirty="0"/>
            </a:br>
            <a:r>
              <a:rPr lang="pt-PT" dirty="0"/>
              <a:t>DO SEPARADOR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060FDEC9-45D3-C431-00AE-1E6194591EE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pt-PT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920969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37C776F-9CB0-4CB2-B0B8-982CD8F6C0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pt-PT" dirty="0"/>
              <a:t>EXEMPLO DE TEXTO </a:t>
            </a:r>
            <a:br>
              <a:rPr lang="pt-PT" dirty="0"/>
            </a:br>
            <a:r>
              <a:rPr lang="pt-PT" dirty="0"/>
              <a:t>COM DUAS LINHAS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881E7122-CD15-4127-B69E-D26EA016E30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pt-PT" dirty="0"/>
              <a:t>EXEMPLO DE TEXTO </a:t>
            </a:r>
            <a:br>
              <a:rPr lang="pt-PT" dirty="0"/>
            </a:br>
            <a:r>
              <a:rPr lang="pt-PT" dirty="0"/>
              <a:t>COM DUAS LINHAS</a:t>
            </a:r>
          </a:p>
        </p:txBody>
      </p:sp>
      <p:sp>
        <p:nvSpPr>
          <p:cNvPr id="7" name="Marcador de Posição do Texto 6">
            <a:extLst>
              <a:ext uri="{FF2B5EF4-FFF2-40B4-BE49-F238E27FC236}">
                <a16:creationId xmlns:a16="http://schemas.microsoft.com/office/drawing/2014/main" id="{F873E2EF-1890-4E1D-85A5-2188E3E0A96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pt-PT" dirty="0"/>
              <a:t>EXEMPLO DE TEXTO </a:t>
            </a:r>
            <a:br>
              <a:rPr lang="pt-PT" dirty="0"/>
            </a:br>
            <a:r>
              <a:rPr lang="pt-PT" dirty="0"/>
              <a:t>COM DUAS LINHAS</a:t>
            </a:r>
          </a:p>
        </p:txBody>
      </p:sp>
      <p:sp>
        <p:nvSpPr>
          <p:cNvPr id="9" name="Marcador de Posição do Texto 8">
            <a:extLst>
              <a:ext uri="{FF2B5EF4-FFF2-40B4-BE49-F238E27FC236}">
                <a16:creationId xmlns:a16="http://schemas.microsoft.com/office/drawing/2014/main" id="{BEECAEBB-50EA-4779-8124-C05CF80F555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pt-PT" dirty="0"/>
              <a:t>EXEMPLO DE TEXTO </a:t>
            </a:r>
            <a:br>
              <a:rPr lang="pt-PT" dirty="0"/>
            </a:br>
            <a:r>
              <a:rPr lang="pt-PT" dirty="0"/>
              <a:t>COM DUAS LINHAS</a:t>
            </a:r>
          </a:p>
        </p:txBody>
      </p:sp>
      <p:sp>
        <p:nvSpPr>
          <p:cNvPr id="11" name="Marcador de Posição do Texto 10">
            <a:extLst>
              <a:ext uri="{FF2B5EF4-FFF2-40B4-BE49-F238E27FC236}">
                <a16:creationId xmlns:a16="http://schemas.microsoft.com/office/drawing/2014/main" id="{07C19951-59B1-43B3-A372-E3A426560450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pt-PT" dirty="0"/>
              <a:t>EXEMPLO DE TEXTO </a:t>
            </a:r>
            <a:br>
              <a:rPr lang="pt-PT" dirty="0"/>
            </a:br>
            <a:r>
              <a:rPr lang="pt-PT" dirty="0"/>
              <a:t>COM DUAS LINHAS</a:t>
            </a:r>
          </a:p>
        </p:txBody>
      </p:sp>
      <p:sp>
        <p:nvSpPr>
          <p:cNvPr id="13" name="Marcador de Posição do Texto 12">
            <a:extLst>
              <a:ext uri="{FF2B5EF4-FFF2-40B4-BE49-F238E27FC236}">
                <a16:creationId xmlns:a16="http://schemas.microsoft.com/office/drawing/2014/main" id="{3E1F3034-7242-4FE1-97B8-931EAA4C350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pt-PT" dirty="0"/>
              <a:t>01</a:t>
            </a:r>
          </a:p>
        </p:txBody>
      </p:sp>
      <p:sp>
        <p:nvSpPr>
          <p:cNvPr id="15" name="Marcador de Posição do Texto 14">
            <a:extLst>
              <a:ext uri="{FF2B5EF4-FFF2-40B4-BE49-F238E27FC236}">
                <a16:creationId xmlns:a16="http://schemas.microsoft.com/office/drawing/2014/main" id="{A03C6D5A-7CBD-4E3E-9253-7B11647665D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pt-PT" dirty="0"/>
              <a:t>EXEMPLO DE TEXTO </a:t>
            </a:r>
            <a:br>
              <a:rPr lang="pt-PT" dirty="0"/>
            </a:br>
            <a:r>
              <a:rPr lang="pt-PT" dirty="0"/>
              <a:t>COM DUAS LINHAS</a:t>
            </a:r>
          </a:p>
        </p:txBody>
      </p:sp>
      <p:sp>
        <p:nvSpPr>
          <p:cNvPr id="31" name="Marcador de Posição do Texto 30">
            <a:extLst>
              <a:ext uri="{FF2B5EF4-FFF2-40B4-BE49-F238E27FC236}">
                <a16:creationId xmlns:a16="http://schemas.microsoft.com/office/drawing/2014/main" id="{493729F6-A28C-4652-93D8-C2F74559BFF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pt-PT" dirty="0"/>
              <a:t>02</a:t>
            </a:r>
          </a:p>
        </p:txBody>
      </p:sp>
      <p:sp>
        <p:nvSpPr>
          <p:cNvPr id="33" name="Marcador de Posição do Texto 32">
            <a:extLst>
              <a:ext uri="{FF2B5EF4-FFF2-40B4-BE49-F238E27FC236}">
                <a16:creationId xmlns:a16="http://schemas.microsoft.com/office/drawing/2014/main" id="{C777AAF5-BE52-4CE4-9304-4442B9EAEE1F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pt-PT" dirty="0"/>
              <a:t>03</a:t>
            </a:r>
          </a:p>
        </p:txBody>
      </p:sp>
      <p:sp>
        <p:nvSpPr>
          <p:cNvPr id="35" name="Marcador de Posição do Texto 34">
            <a:extLst>
              <a:ext uri="{FF2B5EF4-FFF2-40B4-BE49-F238E27FC236}">
                <a16:creationId xmlns:a16="http://schemas.microsoft.com/office/drawing/2014/main" id="{2D162167-80C4-4A48-BD1E-50316A8D437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pt-PT" dirty="0"/>
              <a:t>04</a:t>
            </a:r>
          </a:p>
        </p:txBody>
      </p:sp>
      <p:sp>
        <p:nvSpPr>
          <p:cNvPr id="37" name="Marcador de Posição do Texto 36">
            <a:extLst>
              <a:ext uri="{FF2B5EF4-FFF2-40B4-BE49-F238E27FC236}">
                <a16:creationId xmlns:a16="http://schemas.microsoft.com/office/drawing/2014/main" id="{DC872AC8-4FAB-4997-82E8-42C0FB9C8D5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pt-PT" dirty="0"/>
              <a:t>05</a:t>
            </a:r>
          </a:p>
        </p:txBody>
      </p:sp>
      <p:sp>
        <p:nvSpPr>
          <p:cNvPr id="39" name="Marcador de Posição do Texto 38">
            <a:extLst>
              <a:ext uri="{FF2B5EF4-FFF2-40B4-BE49-F238E27FC236}">
                <a16:creationId xmlns:a16="http://schemas.microsoft.com/office/drawing/2014/main" id="{D3BE2C75-9516-4BA2-959C-26C49B817B9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pt-PT" dirty="0"/>
              <a:t>06</a:t>
            </a:r>
          </a:p>
        </p:txBody>
      </p:sp>
      <p:sp>
        <p:nvSpPr>
          <p:cNvPr id="41" name="Título 40">
            <a:extLst>
              <a:ext uri="{FF2B5EF4-FFF2-40B4-BE49-F238E27FC236}">
                <a16:creationId xmlns:a16="http://schemas.microsoft.com/office/drawing/2014/main" id="{E88BB6F6-A964-45E2-B9D9-3938FA340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076623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897585-B040-4E16-B0E7-F95882809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dirty="0"/>
              <a:t>EXEMPLO DE TÍTULO</a:t>
            </a:r>
          </a:p>
        </p:txBody>
      </p:sp>
      <p:sp>
        <p:nvSpPr>
          <p:cNvPr id="13" name="Subtítulo 12">
            <a:extLst>
              <a:ext uri="{FF2B5EF4-FFF2-40B4-BE49-F238E27FC236}">
                <a16:creationId xmlns:a16="http://schemas.microsoft.com/office/drawing/2014/main" id="{B01CA5A1-192E-41D7-8F3D-CBC84A97FB1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>
            <a:normAutofit/>
          </a:bodyPr>
          <a:lstStyle/>
          <a:p>
            <a:r>
              <a:rPr lang="pt-PT" dirty="0"/>
              <a:t>Exemplo de subtítulo</a:t>
            </a:r>
          </a:p>
        </p:txBody>
      </p:sp>
      <p:sp>
        <p:nvSpPr>
          <p:cNvPr id="11" name="Marcador de Posição de Conteúdo 2">
            <a:extLst>
              <a:ext uri="{FF2B5EF4-FFF2-40B4-BE49-F238E27FC236}">
                <a16:creationId xmlns:a16="http://schemas.microsoft.com/office/drawing/2014/main" id="{774BD0FA-9C59-4270-B46D-8C6AA54FF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t-PT" sz="1900" dirty="0"/>
              <a:t>Este é um texto fictício que não está aqui para ser lido, está aqui para mostrar como este documento ficará quando preenchido com texto real. Este é um texto fictício que não está aqui para ser lido, está aqui para mostrar como este documento ficará quando preenchido com texto real. Este é um texto fictício que não está aqui para ser lido, está aqui para mostrar como este documento ficará quando preenchido com texto real.</a:t>
            </a:r>
          </a:p>
          <a:p>
            <a:pPr marL="0" indent="0">
              <a:buNone/>
            </a:pPr>
            <a:r>
              <a:rPr lang="pt-PT" sz="1900" dirty="0"/>
              <a:t>Este é um texto fictício que não está aqui para ser lido, está aqui para mostrar como este documento ficará quando preenchido com texto real.</a:t>
            </a:r>
          </a:p>
          <a:p>
            <a:pPr marL="0" indent="0">
              <a:buNone/>
            </a:pPr>
            <a:r>
              <a:rPr lang="pt-PT" sz="1900" dirty="0"/>
              <a:t>Este é um texto fictício que não está aqui para ser lido, está aqui para mostrar como este documento ficará quando preenchido com texto real. Este é um texto fictício que não está aqui para ser lido, está aqui para mostrar como este documento ficará quando preenchido com texto real. </a:t>
            </a:r>
          </a:p>
          <a:p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0D82D1A-78AC-4359-ADFD-9790262B5F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dirty="0"/>
              <a:t>[Título]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9C7F66DC-03C8-4DF1-87C9-6A8E2266FCFC}"/>
              </a:ext>
            </a:extLst>
          </p:cNvPr>
          <p:cNvSpPr txBox="1">
            <a:spLocks/>
          </p:cNvSpPr>
          <p:nvPr/>
        </p:nvSpPr>
        <p:spPr>
          <a:xfrm>
            <a:off x="969774" y="649379"/>
            <a:ext cx="10252453" cy="4675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chemeClr val="accent2"/>
                </a:solidFill>
                <a:latin typeface="Titillium Web Black" panose="00000A00000000000000" pitchFamily="2" charset="0"/>
                <a:ea typeface="+mj-ea"/>
                <a:cs typeface="+mj-cs"/>
              </a:defRPr>
            </a:lvl1pPr>
          </a:lstStyle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27716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897585-B040-4E16-B0E7-F95882809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EXEMPLO DE TÍTULO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4B890C19-C824-442B-BBD4-C25C1C4FA86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>
            <a:normAutofit/>
          </a:bodyPr>
          <a:lstStyle/>
          <a:p>
            <a:r>
              <a:rPr lang="pt-PT" dirty="0"/>
              <a:t>Exemplo de subtítulo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160B135-02CE-41D6-A3CC-50FBC2361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PT" dirty="0"/>
              <a:t>Este é um texto fictício que não está aqui para ser lido, está aqui para mostrar como este documento ficará quando preenchido com texto real. Este é um texto fictício que não está aqui para ser lido, está aqui para mostrar como este documento ficará quando preenchido com texto real. </a:t>
            </a:r>
          </a:p>
          <a:p>
            <a:r>
              <a:rPr lang="pt-PT" dirty="0"/>
              <a:t>Este é um texto fictício que não está aqui para ser lido, está aqui para mostrar como este documento ficará quando preenchido com texto real. </a:t>
            </a:r>
          </a:p>
        </p:txBody>
      </p:sp>
      <p:sp>
        <p:nvSpPr>
          <p:cNvPr id="5" name="Marcador de Posição de Conteúdo 4">
            <a:extLst>
              <a:ext uri="{FF2B5EF4-FFF2-40B4-BE49-F238E27FC236}">
                <a16:creationId xmlns:a16="http://schemas.microsoft.com/office/drawing/2014/main" id="{BE121478-15DB-4EB4-9299-5B57C977A075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Autofit/>
          </a:bodyPr>
          <a:lstStyle/>
          <a:p>
            <a:r>
              <a:rPr lang="pt-PT" dirty="0"/>
              <a:t>Este é um texto fictício que não está aqui para ser lido, está aqui para mostrar como este documento ficará quando preenchido com texto real. Este é um texto fictício que não está aqui para ser lido, está aqui para mostrar como este documento ficará quando preenchido com texto real. </a:t>
            </a:r>
          </a:p>
          <a:p>
            <a:r>
              <a:rPr lang="pt-PT" dirty="0"/>
              <a:t>Este é um texto fictício que não está aqui para ser lido, está aqui para mostrar como este documento ficará quando preenchido com texto real. </a:t>
            </a:r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392AE89D-EC1C-48CF-BBCB-4F31F69986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/>
              <a:t>[Título]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0153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>
            <a:extLst>
              <a:ext uri="{FF2B5EF4-FFF2-40B4-BE49-F238E27FC236}">
                <a16:creationId xmlns:a16="http://schemas.microsoft.com/office/drawing/2014/main" id="{64AA2A72-3873-4E24-956F-F9D3C12CB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EXEMPLO DE TÍTULO</a:t>
            </a:r>
          </a:p>
        </p:txBody>
      </p:sp>
      <p:sp>
        <p:nvSpPr>
          <p:cNvPr id="10" name="Marcador de Posição de Conteúdo 9">
            <a:extLst>
              <a:ext uri="{FF2B5EF4-FFF2-40B4-BE49-F238E27FC236}">
                <a16:creationId xmlns:a16="http://schemas.microsoft.com/office/drawing/2014/main" id="{1D2C405A-7840-43D4-90BC-A7D1872685AE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>
            <a:noAutofit/>
          </a:bodyPr>
          <a:lstStyle/>
          <a:p>
            <a:r>
              <a:rPr lang="pt-PT" dirty="0"/>
              <a:t>Este é um texto fictício que não está aqui para ser lido, está aqui para mostrar como este documento ficará quando preenchido com texto real. Este é um texto fictício que não está aqui para ser lido, está aqui para mostrar como este documento ficará quando preenchido com texto real. </a:t>
            </a:r>
          </a:p>
          <a:p>
            <a:r>
              <a:rPr lang="pt-PT" dirty="0"/>
              <a:t>Este é um texto fictício que não está aqui para ser lido, está aqui para mostrar como este documento ficará quando preenchido com texto real. </a:t>
            </a:r>
          </a:p>
          <a:p>
            <a:endParaRPr lang="pt-PT" dirty="0"/>
          </a:p>
        </p:txBody>
      </p:sp>
      <p:sp>
        <p:nvSpPr>
          <p:cNvPr id="11" name="Marcador de Posição de Conteúdo 10">
            <a:extLst>
              <a:ext uri="{FF2B5EF4-FFF2-40B4-BE49-F238E27FC236}">
                <a16:creationId xmlns:a16="http://schemas.microsoft.com/office/drawing/2014/main" id="{2BA6F029-98E2-4834-B38A-A2D3B7487A5A}"/>
              </a:ext>
            </a:extLst>
          </p:cNvPr>
          <p:cNvSpPr>
            <a:spLocks noGrp="1"/>
          </p:cNvSpPr>
          <p:nvPr>
            <p:ph idx="27"/>
          </p:nvPr>
        </p:nvSpPr>
        <p:spPr/>
        <p:txBody>
          <a:bodyPr>
            <a:noAutofit/>
          </a:bodyPr>
          <a:lstStyle/>
          <a:p>
            <a:r>
              <a:rPr lang="pt-PT" dirty="0"/>
              <a:t>Este é um texto fictício que não está aqui para ser lido, está aqui para mostrar como este documento ficará quando preenchido com texto real. Este é um texto fictício que não está aqui para ser lido, está aqui para mostrar como este documento ficará quando preenchido com texto real. </a:t>
            </a:r>
          </a:p>
          <a:p>
            <a:r>
              <a:rPr lang="pt-PT" dirty="0"/>
              <a:t>Este é um texto fictício que não está aqui para ser lido, está aqui para mostrar como este documento ficará quando preenchido com texto real. </a:t>
            </a:r>
          </a:p>
        </p:txBody>
      </p:sp>
      <p:sp>
        <p:nvSpPr>
          <p:cNvPr id="9" name="Marcador de Posição de Conteúdo 8">
            <a:extLst>
              <a:ext uri="{FF2B5EF4-FFF2-40B4-BE49-F238E27FC236}">
                <a16:creationId xmlns:a16="http://schemas.microsoft.com/office/drawing/2014/main" id="{96817E91-E39E-43D5-9593-505C4E6AB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PT" dirty="0"/>
              <a:t>Este é um texto fictício que não está aqui para ser lido, está aqui para mostrar como este documento ficará quando preenchido com texto real. Este é um texto fictício que não está aqui para ser lido, está aqui para mostrar como este documento ficará quando preenchido com texto real. </a:t>
            </a:r>
          </a:p>
          <a:p>
            <a:r>
              <a:rPr lang="pt-PT" dirty="0"/>
              <a:t>Este é um texto fictício que não está aqui para ser lido, está aqui para mostrar como este documento ficará quando preenchido com texto real. 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2058ACA6-60CE-4660-B7FE-D2D444D2E9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/>
              <a:t>[Título]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80773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rcador de Posição de Conteúdo 2">
            <a:extLst>
              <a:ext uri="{FF2B5EF4-FFF2-40B4-BE49-F238E27FC236}">
                <a16:creationId xmlns:a16="http://schemas.microsoft.com/office/drawing/2014/main" id="{BE504E70-09C7-41C9-AF92-5640CB7F7304}"/>
              </a:ext>
            </a:extLst>
          </p:cNvPr>
          <p:cNvSpPr txBox="1">
            <a:spLocks/>
          </p:cNvSpPr>
          <p:nvPr/>
        </p:nvSpPr>
        <p:spPr>
          <a:xfrm>
            <a:off x="2549208" y="2281560"/>
            <a:ext cx="1749561" cy="77770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PT" sz="6200" dirty="0">
                <a:solidFill>
                  <a:schemeClr val="accent1"/>
                </a:solidFill>
                <a:latin typeface="Titillium Web Black" panose="00000A00000000000000" pitchFamily="2" charset="0"/>
              </a:rPr>
              <a:t>90,5</a:t>
            </a:r>
            <a:r>
              <a:rPr lang="pt-PT" sz="3200" dirty="0">
                <a:solidFill>
                  <a:schemeClr val="accent1"/>
                </a:solidFill>
                <a:latin typeface="Titillium Web Black" panose="00000A00000000000000" pitchFamily="2" charset="0"/>
              </a:rPr>
              <a:t>%</a:t>
            </a:r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D1524D85-23A0-4F55-AC2B-0731519C5B6E}"/>
              </a:ext>
            </a:extLst>
          </p:cNvPr>
          <p:cNvGrpSpPr/>
          <p:nvPr/>
        </p:nvGrpSpPr>
        <p:grpSpPr>
          <a:xfrm rot="16200000">
            <a:off x="3387988" y="2375268"/>
            <a:ext cx="72000" cy="1440000"/>
            <a:chOff x="719138" y="365126"/>
            <a:chExt cx="72000" cy="935044"/>
          </a:xfrm>
        </p:grpSpPr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093964D4-7D51-4903-A12E-ACDA4BED33E8}"/>
                </a:ext>
              </a:extLst>
            </p:cNvPr>
            <p:cNvSpPr/>
            <p:nvPr userDrawn="1"/>
          </p:nvSpPr>
          <p:spPr>
            <a:xfrm>
              <a:off x="719138" y="365126"/>
              <a:ext cx="72000" cy="467522"/>
            </a:xfrm>
            <a:prstGeom prst="rect">
              <a:avLst/>
            </a:prstGeom>
            <a:solidFill>
              <a:srgbClr val="284A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C927C69B-373F-489A-A180-B176317EC52F}"/>
                </a:ext>
              </a:extLst>
            </p:cNvPr>
            <p:cNvSpPr/>
            <p:nvPr userDrawn="1"/>
          </p:nvSpPr>
          <p:spPr>
            <a:xfrm>
              <a:off x="719138" y="832648"/>
              <a:ext cx="72000" cy="46752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</p:grpSp>
      <p:sp>
        <p:nvSpPr>
          <p:cNvPr id="23" name="Marcador de Posição de Conteúdo 2">
            <a:extLst>
              <a:ext uri="{FF2B5EF4-FFF2-40B4-BE49-F238E27FC236}">
                <a16:creationId xmlns:a16="http://schemas.microsoft.com/office/drawing/2014/main" id="{4C4A9433-E97A-40F6-9570-AE959FACEE5C}"/>
              </a:ext>
            </a:extLst>
          </p:cNvPr>
          <p:cNvSpPr txBox="1">
            <a:spLocks/>
          </p:cNvSpPr>
          <p:nvPr/>
        </p:nvSpPr>
        <p:spPr>
          <a:xfrm>
            <a:off x="1890463" y="3416300"/>
            <a:ext cx="3067050" cy="190247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tillium Web Light" panose="000004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PT" sz="2000" dirty="0">
                <a:solidFill>
                  <a:schemeClr val="accent2"/>
                </a:solidFill>
              </a:rPr>
              <a:t>Este é um texto fictício que não está aqui para ser lido, está aqui para mostrar como este documento ficará quando preenchido com texto real. </a:t>
            </a:r>
          </a:p>
        </p:txBody>
      </p:sp>
      <p:pic>
        <p:nvPicPr>
          <p:cNvPr id="8" name="Marcador de Posição da Imagem 7">
            <a:extLst>
              <a:ext uri="{FF2B5EF4-FFF2-40B4-BE49-F238E27FC236}">
                <a16:creationId xmlns:a16="http://schemas.microsoft.com/office/drawing/2014/main" id="{DBA871FE-EC64-07BD-6FA0-667C39EB954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E2CBFC0-4751-47E6-A1A0-FACBBA954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EXEMPLO DE TÍTULO </a:t>
            </a:r>
            <a:br>
              <a:rPr lang="pt-PT" dirty="0"/>
            </a:br>
            <a:r>
              <a:rPr lang="pt-PT" dirty="0"/>
              <a:t>COM DESTAQUE</a:t>
            </a:r>
          </a:p>
        </p:txBody>
      </p:sp>
    </p:spTree>
    <p:extLst>
      <p:ext uri="{BB962C8B-B14F-4D97-AF65-F5344CB8AC3E}">
        <p14:creationId xmlns:p14="http://schemas.microsoft.com/office/powerpoint/2010/main" val="2498354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Personalizado 2">
      <a:dk1>
        <a:srgbClr val="000000"/>
      </a:dk1>
      <a:lt1>
        <a:srgbClr val="FFFFFF"/>
      </a:lt1>
      <a:dk2>
        <a:srgbClr val="3C3C3C"/>
      </a:dk2>
      <a:lt2>
        <a:srgbClr val="FFFFFF"/>
      </a:lt2>
      <a:accent1>
        <a:srgbClr val="284A9B"/>
      </a:accent1>
      <a:accent2>
        <a:srgbClr val="0085CA"/>
      </a:accent2>
      <a:accent3>
        <a:srgbClr val="20AA5E"/>
      </a:accent3>
      <a:accent4>
        <a:srgbClr val="F1AE05"/>
      </a:accent4>
      <a:accent5>
        <a:srgbClr val="EA680B"/>
      </a:accent5>
      <a:accent6>
        <a:srgbClr val="00A7C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1329</Words>
  <Application>Microsoft Office PowerPoint</Application>
  <PresentationFormat>Ecrã Panorâmico</PresentationFormat>
  <Paragraphs>139</Paragraphs>
  <Slides>18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18</vt:i4>
      </vt:variant>
    </vt:vector>
  </HeadingPairs>
  <TitlesOfParts>
    <vt:vector size="27" baseType="lpstr">
      <vt:lpstr>Arial</vt:lpstr>
      <vt:lpstr>Calibri</vt:lpstr>
      <vt:lpstr>Titillium Web</vt:lpstr>
      <vt:lpstr>Titillium Web Black</vt:lpstr>
      <vt:lpstr>Titillium Web ExtraLight</vt:lpstr>
      <vt:lpstr>Titillium Web Light</vt:lpstr>
      <vt:lpstr>Titillium Web SemiBold</vt:lpstr>
      <vt:lpstr>Verdana</vt:lpstr>
      <vt:lpstr>Tema do Office</vt:lpstr>
      <vt:lpstr>TÍTULO com  duas linhas</vt:lpstr>
      <vt:lpstr>Apresentação do PowerPoint</vt:lpstr>
      <vt:lpstr>Apresentação do PowerPoint</vt:lpstr>
      <vt:lpstr>Apresentação do PowerPoint</vt:lpstr>
      <vt:lpstr>AGENDA</vt:lpstr>
      <vt:lpstr>EXEMPLO DE TÍTULO</vt:lpstr>
      <vt:lpstr>EXEMPLO DE TÍTULO</vt:lpstr>
      <vt:lpstr>EXEMPLO DE TÍTULO</vt:lpstr>
      <vt:lpstr>EXEMPLO DE TÍTULO  COM DESTAQUE</vt:lpstr>
      <vt:lpstr>Exemplo Destaque  com duas linhas</vt:lpstr>
      <vt:lpstr>Apresentação do PowerPoint</vt:lpstr>
      <vt:lpstr>EXEMPLO DE TÍTULO</vt:lpstr>
      <vt:lpstr>EXEMPLO DE TÍTULO</vt:lpstr>
      <vt:lpstr>EXEMPLO DE TÍTULO</vt:lpstr>
      <vt:lpstr>EXEMPLO DE TÍTULO</vt:lpstr>
      <vt:lpstr>EXEMPLO DE TÍTULO</vt:lpstr>
      <vt:lpstr>REFERÊNCIAS BIBLIGRÁFICAS</vt:lpstr>
      <vt:lpstr>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2022-09-14T15:47:57Z</dcterms:created>
  <dcterms:modified xsi:type="dcterms:W3CDTF">2024-11-28T15:28:26Z</dcterms:modified>
</cp:coreProperties>
</file>